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9"/>
  </p:handoutMasterIdLst>
  <p:sldIdLst>
    <p:sldId id="269" r:id="rId4"/>
    <p:sldId id="262" r:id="rId5"/>
    <p:sldId id="301" r:id="rId6"/>
    <p:sldId id="291" r:id="rId7"/>
    <p:sldId id="283" r:id="rId8"/>
    <p:sldId id="312" r:id="rId9"/>
    <p:sldId id="314" r:id="rId10"/>
    <p:sldId id="277" r:id="rId11"/>
    <p:sldId id="315" r:id="rId12"/>
    <p:sldId id="322" r:id="rId13"/>
    <p:sldId id="323" r:id="rId14"/>
    <p:sldId id="324" r:id="rId15"/>
    <p:sldId id="282" r:id="rId16"/>
    <p:sldId id="32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E7D73-4169-4A2A-97DB-7F227694713D}" v="87" dt="2022-12-01T15:08:25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>
        <p:scale>
          <a:sx n="76" d="100"/>
          <a:sy n="76" d="100"/>
        </p:scale>
        <p:origin x="882" y="690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Muñoz Fresco" userId="177950e247637ed8" providerId="LiveId" clId="{42FE7D73-4169-4A2A-97DB-7F227694713D}"/>
    <pc:docChg chg="undo redo custSel addSld delSld modSld sldOrd">
      <pc:chgData name="Carlos Muñoz Fresco" userId="177950e247637ed8" providerId="LiveId" clId="{42FE7D73-4169-4A2A-97DB-7F227694713D}" dt="2022-12-01T15:11:35.241" v="3057" actId="47"/>
      <pc:docMkLst>
        <pc:docMk/>
      </pc:docMkLst>
      <pc:sldChg chg="del">
        <pc:chgData name="Carlos Muñoz Fresco" userId="177950e247637ed8" providerId="LiveId" clId="{42FE7D73-4169-4A2A-97DB-7F227694713D}" dt="2022-12-01T15:11:32.572" v="3055" actId="47"/>
        <pc:sldMkLst>
          <pc:docMk/>
          <pc:sldMk cId="313758320" sldId="257"/>
        </pc:sldMkLst>
      </pc:sldChg>
      <pc:sldChg chg="del">
        <pc:chgData name="Carlos Muñoz Fresco" userId="177950e247637ed8" providerId="LiveId" clId="{42FE7D73-4169-4A2A-97DB-7F227694713D}" dt="2022-12-01T15:11:34.410" v="3056" actId="47"/>
        <pc:sldMkLst>
          <pc:docMk/>
          <pc:sldMk cId="212682184" sldId="258"/>
        </pc:sldMkLst>
      </pc:sldChg>
      <pc:sldChg chg="del">
        <pc:chgData name="Carlos Muñoz Fresco" userId="177950e247637ed8" providerId="LiveId" clId="{42FE7D73-4169-4A2A-97DB-7F227694713D}" dt="2022-12-01T15:11:35.241" v="3057" actId="47"/>
        <pc:sldMkLst>
          <pc:docMk/>
          <pc:sldMk cId="486176497" sldId="259"/>
        </pc:sldMkLst>
      </pc:sldChg>
      <pc:sldChg chg="addSp delSp modSp mod ord">
        <pc:chgData name="Carlos Muñoz Fresco" userId="177950e247637ed8" providerId="LiveId" clId="{42FE7D73-4169-4A2A-97DB-7F227694713D}" dt="2022-12-01T15:10:01.943" v="2997" actId="1076"/>
        <pc:sldMkLst>
          <pc:docMk/>
          <pc:sldMk cId="2582224218" sldId="260"/>
        </pc:sldMkLst>
        <pc:spChg chg="add mod ord">
          <ac:chgData name="Carlos Muñoz Fresco" userId="177950e247637ed8" providerId="LiveId" clId="{42FE7D73-4169-4A2A-97DB-7F227694713D}" dt="2022-12-01T15:08:10.247" v="2972" actId="1076"/>
          <ac:spMkLst>
            <pc:docMk/>
            <pc:sldMk cId="2582224218" sldId="260"/>
            <ac:spMk id="3" creationId="{64ED26EC-641E-188F-8532-2497C0F938B5}"/>
          </ac:spMkLst>
        </pc:spChg>
        <pc:spChg chg="mod">
          <ac:chgData name="Carlos Muñoz Fresco" userId="177950e247637ed8" providerId="LiveId" clId="{42FE7D73-4169-4A2A-97DB-7F227694713D}" dt="2022-12-01T15:10:01.943" v="2997" actId="1076"/>
          <ac:spMkLst>
            <pc:docMk/>
            <pc:sldMk cId="2582224218" sldId="260"/>
            <ac:spMk id="4" creationId="{DF691C40-340A-44BC-A6B3-C3A20A9ED913}"/>
          </ac:spMkLst>
        </pc:spChg>
        <pc:spChg chg="del">
          <ac:chgData name="Carlos Muñoz Fresco" userId="177950e247637ed8" providerId="LiveId" clId="{42FE7D73-4169-4A2A-97DB-7F227694713D}" dt="2022-12-01T13:04:18.910" v="2014" actId="478"/>
          <ac:spMkLst>
            <pc:docMk/>
            <pc:sldMk cId="2582224218" sldId="260"/>
            <ac:spMk id="5" creationId="{FB2F21A8-A2DC-448E-8003-AFE4C77CBA6F}"/>
          </ac:spMkLst>
        </pc:spChg>
        <pc:spChg chg="add mod">
          <ac:chgData name="Carlos Muñoz Fresco" userId="177950e247637ed8" providerId="LiveId" clId="{42FE7D73-4169-4A2A-97DB-7F227694713D}" dt="2022-12-01T15:09:45.865" v="2989" actId="207"/>
          <ac:spMkLst>
            <pc:docMk/>
            <pc:sldMk cId="2582224218" sldId="260"/>
            <ac:spMk id="6" creationId="{C5D66734-0161-280B-BA74-FBACE863A738}"/>
          </ac:spMkLst>
        </pc:spChg>
        <pc:spChg chg="add del mod">
          <ac:chgData name="Carlos Muñoz Fresco" userId="177950e247637ed8" providerId="LiveId" clId="{42FE7D73-4169-4A2A-97DB-7F227694713D}" dt="2022-12-01T15:07:04.407" v="2961" actId="478"/>
          <ac:spMkLst>
            <pc:docMk/>
            <pc:sldMk cId="2582224218" sldId="260"/>
            <ac:spMk id="7" creationId="{C2B779A3-28AA-6B26-6D33-D0420FFBA294}"/>
          </ac:spMkLst>
        </pc:spChg>
        <pc:spChg chg="add del mod ord">
          <ac:chgData name="Carlos Muñoz Fresco" userId="177950e247637ed8" providerId="LiveId" clId="{42FE7D73-4169-4A2A-97DB-7F227694713D}" dt="2022-12-01T15:08:14.149" v="2973" actId="478"/>
          <ac:spMkLst>
            <pc:docMk/>
            <pc:sldMk cId="2582224218" sldId="260"/>
            <ac:spMk id="8" creationId="{B074B901-8F46-B591-827D-FBFEA8E4DBE7}"/>
          </ac:spMkLst>
        </pc:spChg>
        <pc:spChg chg="add mod ord">
          <ac:chgData name="Carlos Muñoz Fresco" userId="177950e247637ed8" providerId="LiveId" clId="{42FE7D73-4169-4A2A-97DB-7F227694713D}" dt="2022-12-01T15:09:33.374" v="2987" actId="1076"/>
          <ac:spMkLst>
            <pc:docMk/>
            <pc:sldMk cId="2582224218" sldId="260"/>
            <ac:spMk id="9" creationId="{F6B2D975-28BE-F77E-35C4-3AAE566EC9FD}"/>
          </ac:spMkLst>
        </pc:spChg>
        <pc:picChg chg="add mod">
          <ac:chgData name="Carlos Muñoz Fresco" userId="177950e247637ed8" providerId="LiveId" clId="{42FE7D73-4169-4A2A-97DB-7F227694713D}" dt="2022-12-01T15:08:02.829" v="2971" actId="1076"/>
          <ac:picMkLst>
            <pc:docMk/>
            <pc:sldMk cId="2582224218" sldId="260"/>
            <ac:picMk id="2" creationId="{7574218C-C353-7446-45B1-12B2B7483A46}"/>
          </ac:picMkLst>
        </pc:picChg>
      </pc:sldChg>
      <pc:sldChg chg="modSp mod">
        <pc:chgData name="Carlos Muñoz Fresco" userId="177950e247637ed8" providerId="LiveId" clId="{42FE7D73-4169-4A2A-97DB-7F227694713D}" dt="2022-12-01T12:40:05.828" v="1317" actId="255"/>
        <pc:sldMkLst>
          <pc:docMk/>
          <pc:sldMk cId="4033384841" sldId="262"/>
        </pc:sldMkLst>
        <pc:spChg chg="mod">
          <ac:chgData name="Carlos Muñoz Fresco" userId="177950e247637ed8" providerId="LiveId" clId="{42FE7D73-4169-4A2A-97DB-7F227694713D}" dt="2022-11-30T15:54:58.126" v="302" actId="20577"/>
          <ac:spMkLst>
            <pc:docMk/>
            <pc:sldMk cId="4033384841" sldId="262"/>
            <ac:spMk id="2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1-30T15:51:10.945" v="191" actId="20577"/>
          <ac:spMkLst>
            <pc:docMk/>
            <pc:sldMk cId="4033384841" sldId="262"/>
            <ac:spMk id="15" creationId="{F8E1C952-85DD-4DB6-AAE3-6860651F3B58}"/>
          </ac:spMkLst>
        </pc:spChg>
        <pc:spChg chg="mod">
          <ac:chgData name="Carlos Muñoz Fresco" userId="177950e247637ed8" providerId="LiveId" clId="{42FE7D73-4169-4A2A-97DB-7F227694713D}" dt="2022-12-01T12:39:50.326" v="1313" actId="255"/>
          <ac:spMkLst>
            <pc:docMk/>
            <pc:sldMk cId="4033384841" sldId="262"/>
            <ac:spMk id="16" creationId="{6256C016-2CE9-4A41-AAAD-479E0F70132F}"/>
          </ac:spMkLst>
        </pc:spChg>
        <pc:spChg chg="mod">
          <ac:chgData name="Carlos Muñoz Fresco" userId="177950e247637ed8" providerId="LiveId" clId="{42FE7D73-4169-4A2A-97DB-7F227694713D}" dt="2022-11-30T15:53:04.076" v="198" actId="20577"/>
          <ac:spMkLst>
            <pc:docMk/>
            <pc:sldMk cId="4033384841" sldId="262"/>
            <ac:spMk id="19" creationId="{D507198E-A196-4A48-A05D-D321491ED281}"/>
          </ac:spMkLst>
        </pc:spChg>
        <pc:spChg chg="mod">
          <ac:chgData name="Carlos Muñoz Fresco" userId="177950e247637ed8" providerId="LiveId" clId="{42FE7D73-4169-4A2A-97DB-7F227694713D}" dt="2022-12-01T12:39:54.501" v="1314" actId="255"/>
          <ac:spMkLst>
            <pc:docMk/>
            <pc:sldMk cId="4033384841" sldId="262"/>
            <ac:spMk id="20" creationId="{986944A9-8317-4701-8923-95546EBC6A81}"/>
          </ac:spMkLst>
        </pc:spChg>
        <pc:spChg chg="mod">
          <ac:chgData name="Carlos Muñoz Fresco" userId="177950e247637ed8" providerId="LiveId" clId="{42FE7D73-4169-4A2A-97DB-7F227694713D}" dt="2022-12-01T10:02:22.609" v="1239" actId="20577"/>
          <ac:spMkLst>
            <pc:docMk/>
            <pc:sldMk cId="4033384841" sldId="262"/>
            <ac:spMk id="23" creationId="{DA8B8FD6-80F9-4576-90AF-C6AE8A378DB0}"/>
          </ac:spMkLst>
        </pc:spChg>
        <pc:spChg chg="mod">
          <ac:chgData name="Carlos Muñoz Fresco" userId="177950e247637ed8" providerId="LiveId" clId="{42FE7D73-4169-4A2A-97DB-7F227694713D}" dt="2022-12-01T12:39:59.044" v="1315" actId="255"/>
          <ac:spMkLst>
            <pc:docMk/>
            <pc:sldMk cId="4033384841" sldId="262"/>
            <ac:spMk id="24" creationId="{8E88DC5F-7B11-4BFE-A62A-1B2C2273B5B4}"/>
          </ac:spMkLst>
        </pc:spChg>
        <pc:spChg chg="mod">
          <ac:chgData name="Carlos Muñoz Fresco" userId="177950e247637ed8" providerId="LiveId" clId="{42FE7D73-4169-4A2A-97DB-7F227694713D}" dt="2022-11-30T15:54:01.973" v="286" actId="20577"/>
          <ac:spMkLst>
            <pc:docMk/>
            <pc:sldMk cId="4033384841" sldId="262"/>
            <ac:spMk id="27" creationId="{01B74CB9-D5B6-4AA3-9CED-9A69FC597DBC}"/>
          </ac:spMkLst>
        </pc:spChg>
        <pc:spChg chg="mod">
          <ac:chgData name="Carlos Muñoz Fresco" userId="177950e247637ed8" providerId="LiveId" clId="{42FE7D73-4169-4A2A-97DB-7F227694713D}" dt="2022-12-01T12:40:05.828" v="1317" actId="255"/>
          <ac:spMkLst>
            <pc:docMk/>
            <pc:sldMk cId="4033384841" sldId="262"/>
            <ac:spMk id="28" creationId="{34F95DDF-9AF8-4AF7-867B-79BCE192BEEE}"/>
          </ac:spMkLst>
        </pc:spChg>
      </pc:sldChg>
      <pc:sldChg chg="del">
        <pc:chgData name="Carlos Muñoz Fresco" userId="177950e247637ed8" providerId="LiveId" clId="{42FE7D73-4169-4A2A-97DB-7F227694713D}" dt="2022-12-01T15:11:30.735" v="3053" actId="47"/>
        <pc:sldMkLst>
          <pc:docMk/>
          <pc:sldMk cId="4076648355" sldId="263"/>
        </pc:sldMkLst>
      </pc:sldChg>
      <pc:sldChg chg="del">
        <pc:chgData name="Carlos Muñoz Fresco" userId="177950e247637ed8" providerId="LiveId" clId="{42FE7D73-4169-4A2A-97DB-7F227694713D}" dt="2022-12-01T15:11:29.011" v="3051" actId="47"/>
        <pc:sldMkLst>
          <pc:docMk/>
          <pc:sldMk cId="2495620732" sldId="265"/>
        </pc:sldMkLst>
      </pc:sldChg>
      <pc:sldChg chg="del">
        <pc:chgData name="Carlos Muñoz Fresco" userId="177950e247637ed8" providerId="LiveId" clId="{42FE7D73-4169-4A2A-97DB-7F227694713D}" dt="2022-12-01T15:11:29.894" v="3052" actId="47"/>
        <pc:sldMkLst>
          <pc:docMk/>
          <pc:sldMk cId="1302378794" sldId="266"/>
        </pc:sldMkLst>
      </pc:sldChg>
      <pc:sldChg chg="del">
        <pc:chgData name="Carlos Muñoz Fresco" userId="177950e247637ed8" providerId="LiveId" clId="{42FE7D73-4169-4A2A-97DB-7F227694713D}" dt="2022-12-01T15:11:31.090" v="3054" actId="47"/>
        <pc:sldMkLst>
          <pc:docMk/>
          <pc:sldMk cId="1193761978" sldId="267"/>
        </pc:sldMkLst>
      </pc:sldChg>
      <pc:sldChg chg="del">
        <pc:chgData name="Carlos Muñoz Fresco" userId="177950e247637ed8" providerId="LiveId" clId="{42FE7D73-4169-4A2A-97DB-7F227694713D}" dt="2022-12-01T15:11:15.496" v="3016" actId="47"/>
        <pc:sldMkLst>
          <pc:docMk/>
          <pc:sldMk cId="3385714917" sldId="268"/>
        </pc:sldMkLst>
      </pc:sldChg>
      <pc:sldChg chg="delSp modSp mod">
        <pc:chgData name="Carlos Muñoz Fresco" userId="177950e247637ed8" providerId="LiveId" clId="{42FE7D73-4169-4A2A-97DB-7F227694713D}" dt="2022-12-01T12:39:20.112" v="1303" actId="6549"/>
        <pc:sldMkLst>
          <pc:docMk/>
          <pc:sldMk cId="4077777045" sldId="269"/>
        </pc:sldMkLst>
        <pc:spChg chg="mod">
          <ac:chgData name="Carlos Muñoz Fresco" userId="177950e247637ed8" providerId="LiveId" clId="{42FE7D73-4169-4A2A-97DB-7F227694713D}" dt="2022-12-01T10:02:02.782" v="1232" actId="1076"/>
          <ac:spMkLst>
            <pc:docMk/>
            <pc:sldMk cId="4077777045" sldId="269"/>
            <ac:spMk id="6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2-01T12:38:40.941" v="1274" actId="1076"/>
          <ac:spMkLst>
            <pc:docMk/>
            <pc:sldMk cId="4077777045" sldId="269"/>
            <ac:spMk id="13" creationId="{C221F751-3C5B-4561-AD14-8637C5B66736}"/>
          </ac:spMkLst>
        </pc:spChg>
        <pc:spChg chg="mod">
          <ac:chgData name="Carlos Muñoz Fresco" userId="177950e247637ed8" providerId="LiveId" clId="{42FE7D73-4169-4A2A-97DB-7F227694713D}" dt="2022-12-01T12:39:20.112" v="1303" actId="6549"/>
          <ac:spMkLst>
            <pc:docMk/>
            <pc:sldMk cId="4077777045" sldId="269"/>
            <ac:spMk id="14" creationId="{DF166F6B-B975-4F3C-BCF2-9971086140FB}"/>
          </ac:spMkLst>
        </pc:spChg>
        <pc:grpChg chg="del">
          <ac:chgData name="Carlos Muñoz Fresco" userId="177950e247637ed8" providerId="LiveId" clId="{42FE7D73-4169-4A2A-97DB-7F227694713D}" dt="2022-11-30T15:49:27.668" v="103" actId="478"/>
          <ac:grpSpMkLst>
            <pc:docMk/>
            <pc:sldMk cId="4077777045" sldId="269"/>
            <ac:grpSpMk id="10" creationId="{00000000-0000-0000-0000-000000000000}"/>
          </ac:grpSpMkLst>
        </pc:grpChg>
      </pc:sldChg>
      <pc:sldChg chg="del">
        <pc:chgData name="Carlos Muñoz Fresco" userId="177950e247637ed8" providerId="LiveId" clId="{42FE7D73-4169-4A2A-97DB-7F227694713D}" dt="2022-12-01T15:11:23.887" v="3031" actId="47"/>
        <pc:sldMkLst>
          <pc:docMk/>
          <pc:sldMk cId="3994176841" sldId="270"/>
        </pc:sldMkLst>
      </pc:sldChg>
      <pc:sldChg chg="del">
        <pc:chgData name="Carlos Muñoz Fresco" userId="177950e247637ed8" providerId="LiveId" clId="{42FE7D73-4169-4A2A-97DB-7F227694713D}" dt="2022-12-01T15:11:16.072" v="3017" actId="47"/>
        <pc:sldMkLst>
          <pc:docMk/>
          <pc:sldMk cId="3334296314" sldId="271"/>
        </pc:sldMkLst>
      </pc:sldChg>
      <pc:sldChg chg="del">
        <pc:chgData name="Carlos Muñoz Fresco" userId="177950e247637ed8" providerId="LiveId" clId="{42FE7D73-4169-4A2A-97DB-7F227694713D}" dt="2022-12-01T15:11:19.847" v="3026" actId="47"/>
        <pc:sldMkLst>
          <pc:docMk/>
          <pc:sldMk cId="1075386422" sldId="272"/>
        </pc:sldMkLst>
      </pc:sldChg>
      <pc:sldChg chg="addSp delSp modSp del mod">
        <pc:chgData name="Carlos Muñoz Fresco" userId="177950e247637ed8" providerId="LiveId" clId="{42FE7D73-4169-4A2A-97DB-7F227694713D}" dt="2022-12-01T15:11:18.028" v="3020" actId="47"/>
        <pc:sldMkLst>
          <pc:docMk/>
          <pc:sldMk cId="1195501020" sldId="273"/>
        </pc:sldMkLst>
        <pc:spChg chg="del">
          <ac:chgData name="Carlos Muñoz Fresco" userId="177950e247637ed8" providerId="LiveId" clId="{42FE7D73-4169-4A2A-97DB-7F227694713D}" dt="2022-12-01T12:59:26.453" v="1961" actId="931"/>
          <ac:spMkLst>
            <pc:docMk/>
            <pc:sldMk cId="1195501020" sldId="273"/>
            <ac:spMk id="28" creationId="{7927A318-D2F8-497B-A303-2A73FA4C983E}"/>
          </ac:spMkLst>
        </pc:spChg>
        <pc:spChg chg="add mod">
          <ac:chgData name="Carlos Muñoz Fresco" userId="177950e247637ed8" providerId="LiveId" clId="{42FE7D73-4169-4A2A-97DB-7F227694713D}" dt="2022-12-01T12:59:45.489" v="1966" actId="478"/>
          <ac:spMkLst>
            <pc:docMk/>
            <pc:sldMk cId="1195501020" sldId="273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2:59:41.085" v="1965" actId="14100"/>
          <ac:grpSpMkLst>
            <pc:docMk/>
            <pc:sldMk cId="1195501020" sldId="273"/>
            <ac:grpSpMk id="6" creationId="{74DD108A-0789-47AD-B65C-D07E14A083C5}"/>
          </ac:grpSpMkLst>
        </pc:grpChg>
        <pc:picChg chg="add del mod">
          <ac:chgData name="Carlos Muñoz Fresco" userId="177950e247637ed8" providerId="LiveId" clId="{42FE7D73-4169-4A2A-97DB-7F227694713D}" dt="2022-12-01T12:59:45.489" v="1966" actId="478"/>
          <ac:picMkLst>
            <pc:docMk/>
            <pc:sldMk cId="1195501020" sldId="273"/>
            <ac:picMk id="5" creationId="{11FBECBD-3787-371E-2000-4A80E086694E}"/>
          </ac:picMkLst>
        </pc:picChg>
      </pc:sldChg>
      <pc:sldChg chg="modSp del mod ord">
        <pc:chgData name="Carlos Muñoz Fresco" userId="177950e247637ed8" providerId="LiveId" clId="{42FE7D73-4169-4A2A-97DB-7F227694713D}" dt="2022-12-01T15:11:12.754" v="3014" actId="47"/>
        <pc:sldMkLst>
          <pc:docMk/>
          <pc:sldMk cId="4202606350" sldId="274"/>
        </pc:sldMkLst>
        <pc:spChg chg="mod">
          <ac:chgData name="Carlos Muñoz Fresco" userId="177950e247637ed8" providerId="LiveId" clId="{42FE7D73-4169-4A2A-97DB-7F227694713D}" dt="2022-12-01T15:07:10.465" v="2963" actId="1076"/>
          <ac:spMkLst>
            <pc:docMk/>
            <pc:sldMk cId="4202606350" sldId="274"/>
            <ac:spMk id="4" creationId="{94057CAF-A12C-450B-8E62-1FA5DDBF2575}"/>
          </ac:spMkLst>
        </pc:spChg>
        <pc:grpChg chg="mod">
          <ac:chgData name="Carlos Muñoz Fresco" userId="177950e247637ed8" providerId="LiveId" clId="{42FE7D73-4169-4A2A-97DB-7F227694713D}" dt="2022-11-30T16:48:16.984" v="844" actId="1076"/>
          <ac:grpSpMkLst>
            <pc:docMk/>
            <pc:sldMk cId="4202606350" sldId="274"/>
            <ac:grpSpMk id="80" creationId="{B14FF975-118A-4033-B437-6FB06DF9BBFC}"/>
          </ac:grpSpMkLst>
        </pc:grpChg>
      </pc:sldChg>
      <pc:sldChg chg="del">
        <pc:chgData name="Carlos Muñoz Fresco" userId="177950e247637ed8" providerId="LiveId" clId="{42FE7D73-4169-4A2A-97DB-7F227694713D}" dt="2022-12-01T15:11:18.602" v="3022" actId="47"/>
        <pc:sldMkLst>
          <pc:docMk/>
          <pc:sldMk cId="2811583093" sldId="275"/>
        </pc:sldMkLst>
      </pc:sldChg>
      <pc:sldChg chg="addSp delSp modSp mod ord">
        <pc:chgData name="Carlos Muñoz Fresco" userId="177950e247637ed8" providerId="LiveId" clId="{42FE7D73-4169-4A2A-97DB-7F227694713D}" dt="2022-12-01T14:40:09.472" v="2381" actId="113"/>
        <pc:sldMkLst>
          <pc:docMk/>
          <pc:sldMk cId="2542472725" sldId="277"/>
        </pc:sldMkLst>
        <pc:spChg chg="mod">
          <ac:chgData name="Carlos Muñoz Fresco" userId="177950e247637ed8" providerId="LiveId" clId="{42FE7D73-4169-4A2A-97DB-7F227694713D}" dt="2022-12-01T14:25:06.501" v="2190" actId="1076"/>
          <ac:spMkLst>
            <pc:docMk/>
            <pc:sldMk cId="2542472725" sldId="277"/>
            <ac:spMk id="3" creationId="{14FBBD03-DACB-49F7-8B5C-77C3A8F32817}"/>
          </ac:spMkLst>
        </pc:spChg>
        <pc:spChg chg="del">
          <ac:chgData name="Carlos Muñoz Fresco" userId="177950e247637ed8" providerId="LiveId" clId="{42FE7D73-4169-4A2A-97DB-7F227694713D}" dt="2022-12-01T14:22:06.555" v="2160" actId="478"/>
          <ac:spMkLst>
            <pc:docMk/>
            <pc:sldMk cId="2542472725" sldId="277"/>
            <ac:spMk id="4" creationId="{AC0183CA-0A5E-492C-B8D3-3D5FC96B8621}"/>
          </ac:spMkLst>
        </pc:spChg>
        <pc:spChg chg="mod">
          <ac:chgData name="Carlos Muñoz Fresco" userId="177950e247637ed8" providerId="LiveId" clId="{42FE7D73-4169-4A2A-97DB-7F227694713D}" dt="2022-12-01T14:40:09.472" v="2381" actId="113"/>
          <ac:spMkLst>
            <pc:docMk/>
            <pc:sldMk cId="2542472725" sldId="277"/>
            <ac:spMk id="5" creationId="{74C7F156-2F57-43EF-957F-EC4F80C18184}"/>
          </ac:spMkLst>
        </pc:spChg>
        <pc:spChg chg="add del">
          <ac:chgData name="Carlos Muñoz Fresco" userId="177950e247637ed8" providerId="LiveId" clId="{42FE7D73-4169-4A2A-97DB-7F227694713D}" dt="2022-12-01T14:22:50.049" v="2167" actId="478"/>
          <ac:spMkLst>
            <pc:docMk/>
            <pc:sldMk cId="2542472725" sldId="277"/>
            <ac:spMk id="6" creationId="{291AF735-7399-4FB4-928C-5A27942D59D7}"/>
          </ac:spMkLst>
        </pc:spChg>
        <pc:spChg chg="add del mod">
          <ac:chgData name="Carlos Muñoz Fresco" userId="177950e247637ed8" providerId="LiveId" clId="{42FE7D73-4169-4A2A-97DB-7F227694713D}" dt="2022-12-01T14:23:58.564" v="2177" actId="478"/>
          <ac:spMkLst>
            <pc:docMk/>
            <pc:sldMk cId="2542472725" sldId="277"/>
            <ac:spMk id="8" creationId="{9A52212A-3BE1-226E-7314-7B0784F2D866}"/>
          </ac:spMkLst>
        </pc:spChg>
        <pc:spChg chg="add mod ord">
          <ac:chgData name="Carlos Muñoz Fresco" userId="177950e247637ed8" providerId="LiveId" clId="{42FE7D73-4169-4A2A-97DB-7F227694713D}" dt="2022-12-01T14:25:42.383" v="2197" actId="166"/>
          <ac:spMkLst>
            <pc:docMk/>
            <pc:sldMk cId="2542472725" sldId="277"/>
            <ac:spMk id="23" creationId="{8CB863A3-B4E2-699E-F95D-ADE41B932C6E}"/>
          </ac:spMkLst>
        </pc:spChg>
        <pc:grpChg chg="mod">
          <ac:chgData name="Carlos Muñoz Fresco" userId="177950e247637ed8" providerId="LiveId" clId="{42FE7D73-4169-4A2A-97DB-7F227694713D}" dt="2022-12-01T14:24:54.052" v="2187" actId="1076"/>
          <ac:grpSpMkLst>
            <pc:docMk/>
            <pc:sldMk cId="2542472725" sldId="277"/>
            <ac:grpSpMk id="22" creationId="{7C862C1A-26A1-46B1-95BD-4F3C9CA809B5}"/>
          </ac:grpSpMkLst>
        </pc:grpChg>
        <pc:graphicFrameChg chg="add mod">
          <ac:chgData name="Carlos Muñoz Fresco" userId="177950e247637ed8" providerId="LiveId" clId="{42FE7D73-4169-4A2A-97DB-7F227694713D}" dt="2022-12-01T14:25:37.005" v="2196" actId="1076"/>
          <ac:graphicFrameMkLst>
            <pc:docMk/>
            <pc:sldMk cId="2542472725" sldId="277"/>
            <ac:graphicFrameMk id="24" creationId="{5146139F-A279-1512-0F55-C46244FF904E}"/>
          </ac:graphicFrameMkLst>
        </pc:graphicFrameChg>
        <pc:picChg chg="add del mod">
          <ac:chgData name="Carlos Muñoz Fresco" userId="177950e247637ed8" providerId="LiveId" clId="{42FE7D73-4169-4A2A-97DB-7F227694713D}" dt="2022-12-01T14:22:45.243" v="2164"/>
          <ac:picMkLst>
            <pc:docMk/>
            <pc:sldMk cId="2542472725" sldId="277"/>
            <ac:picMk id="2" creationId="{5CD42755-B388-A7A0-4D61-177899345235}"/>
          </ac:picMkLst>
        </pc:picChg>
        <pc:picChg chg="add mod">
          <ac:chgData name="Carlos Muñoz Fresco" userId="177950e247637ed8" providerId="LiveId" clId="{42FE7D73-4169-4A2A-97DB-7F227694713D}" dt="2022-12-01T14:25:49.513" v="2198" actId="1076"/>
          <ac:picMkLst>
            <pc:docMk/>
            <pc:sldMk cId="2542472725" sldId="277"/>
            <ac:picMk id="7" creationId="{DEA80D4A-3AB3-A92E-6CC5-37F31332341D}"/>
          </ac:picMkLst>
        </pc:picChg>
      </pc:sldChg>
      <pc:sldChg chg="del">
        <pc:chgData name="Carlos Muñoz Fresco" userId="177950e247637ed8" providerId="LiveId" clId="{42FE7D73-4169-4A2A-97DB-7F227694713D}" dt="2022-12-01T15:11:19.006" v="3023" actId="47"/>
        <pc:sldMkLst>
          <pc:docMk/>
          <pc:sldMk cId="3764105547" sldId="278"/>
        </pc:sldMkLst>
      </pc:sldChg>
      <pc:sldChg chg="del">
        <pc:chgData name="Carlos Muñoz Fresco" userId="177950e247637ed8" providerId="LiveId" clId="{42FE7D73-4169-4A2A-97DB-7F227694713D}" dt="2022-12-01T15:11:17.272" v="3018" actId="47"/>
        <pc:sldMkLst>
          <pc:docMk/>
          <pc:sldMk cId="994389514" sldId="279"/>
        </pc:sldMkLst>
      </pc:sldChg>
      <pc:sldChg chg="addSp delSp modSp del mod ord">
        <pc:chgData name="Carlos Muñoz Fresco" userId="177950e247637ed8" providerId="LiveId" clId="{42FE7D73-4169-4A2A-97DB-7F227694713D}" dt="2022-12-01T15:05:00.466" v="2944" actId="2696"/>
        <pc:sldMkLst>
          <pc:docMk/>
          <pc:sldMk cId="813127103" sldId="280"/>
        </pc:sldMkLst>
        <pc:spChg chg="mod">
          <ac:chgData name="Carlos Muñoz Fresco" userId="177950e247637ed8" providerId="LiveId" clId="{42FE7D73-4169-4A2A-97DB-7F227694713D}" dt="2022-11-30T17:04:29.750" v="1184" actId="20577"/>
          <ac:spMkLst>
            <pc:docMk/>
            <pc:sldMk cId="813127103" sldId="280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7:03:33.043" v="1161" actId="478"/>
          <ac:spMkLst>
            <pc:docMk/>
            <pc:sldMk cId="813127103" sldId="280"/>
            <ac:spMk id="87" creationId="{B1C3A331-50ED-4AA0-B149-94D8763F4B5C}"/>
          </ac:spMkLst>
        </pc:spChg>
        <pc:spChg chg="del mod">
          <ac:chgData name="Carlos Muñoz Fresco" userId="177950e247637ed8" providerId="LiveId" clId="{42FE7D73-4169-4A2A-97DB-7F227694713D}" dt="2022-11-30T17:03:34.439" v="1162" actId="478"/>
          <ac:spMkLst>
            <pc:docMk/>
            <pc:sldMk cId="813127103" sldId="280"/>
            <ac:spMk id="88" creationId="{9E9A33A4-5C19-4D66-9B2E-FA8E6573764B}"/>
          </ac:spMkLst>
        </pc:spChg>
        <pc:spChg chg="del">
          <ac:chgData name="Carlos Muñoz Fresco" userId="177950e247637ed8" providerId="LiveId" clId="{42FE7D73-4169-4A2A-97DB-7F227694713D}" dt="2022-11-30T17:03:14.577" v="1152" actId="478"/>
          <ac:spMkLst>
            <pc:docMk/>
            <pc:sldMk cId="813127103" sldId="280"/>
            <ac:spMk id="167" creationId="{8F65E5F6-FDC8-4873-A001-0A37082C0C7B}"/>
          </ac:spMkLst>
        </pc:spChg>
        <pc:spChg chg="del">
          <ac:chgData name="Carlos Muñoz Fresco" userId="177950e247637ed8" providerId="LiveId" clId="{42FE7D73-4169-4A2A-97DB-7F227694713D}" dt="2022-11-30T17:03:15.835" v="1153" actId="478"/>
          <ac:spMkLst>
            <pc:docMk/>
            <pc:sldMk cId="813127103" sldId="280"/>
            <ac:spMk id="168" creationId="{98792969-1E38-4CBB-946C-BAF0E9DB2C22}"/>
          </ac:spMkLst>
        </pc:spChg>
        <pc:spChg chg="del">
          <ac:chgData name="Carlos Muñoz Fresco" userId="177950e247637ed8" providerId="LiveId" clId="{42FE7D73-4169-4A2A-97DB-7F227694713D}" dt="2022-11-30T17:03:08.584" v="1148" actId="478"/>
          <ac:spMkLst>
            <pc:docMk/>
            <pc:sldMk cId="813127103" sldId="280"/>
            <ac:spMk id="169" creationId="{D52576C8-EF5A-4D97-B86A-30AEC83BEF79}"/>
          </ac:spMkLst>
        </pc:spChg>
        <pc:spChg chg="del">
          <ac:chgData name="Carlos Muñoz Fresco" userId="177950e247637ed8" providerId="LiveId" clId="{42FE7D73-4169-4A2A-97DB-7F227694713D}" dt="2022-11-30T17:03:07.210" v="1147" actId="478"/>
          <ac:spMkLst>
            <pc:docMk/>
            <pc:sldMk cId="813127103" sldId="280"/>
            <ac:spMk id="173" creationId="{88D1FA6A-3395-41A7-BF02-7E6C074B8D84}"/>
          </ac:spMkLst>
        </pc:spChg>
        <pc:spChg chg="del">
          <ac:chgData name="Carlos Muñoz Fresco" userId="177950e247637ed8" providerId="LiveId" clId="{42FE7D73-4169-4A2A-97DB-7F227694713D}" dt="2022-11-30T17:03:11.280" v="1150" actId="478"/>
          <ac:spMkLst>
            <pc:docMk/>
            <pc:sldMk cId="813127103" sldId="280"/>
            <ac:spMk id="177" creationId="{DC3D7EA4-A5BB-4A45-938B-EC988B140FC4}"/>
          </ac:spMkLst>
        </pc:spChg>
        <pc:grpChg chg="mod ord">
          <ac:chgData name="Carlos Muñoz Fresco" userId="177950e247637ed8" providerId="LiveId" clId="{42FE7D73-4169-4A2A-97DB-7F227694713D}" dt="2022-11-30T17:04:48.797" v="1189" actId="166"/>
          <ac:grpSpMkLst>
            <pc:docMk/>
            <pc:sldMk cId="813127103" sldId="280"/>
            <ac:grpSpMk id="166" creationId="{819FC519-9117-4DDB-9536-45654BEDF614}"/>
          </ac:grpSpMkLst>
        </pc:grpChg>
        <pc:grpChg chg="del">
          <ac:chgData name="Carlos Muñoz Fresco" userId="177950e247637ed8" providerId="LiveId" clId="{42FE7D73-4169-4A2A-97DB-7F227694713D}" dt="2022-11-30T17:03:09.777" v="1149" actId="478"/>
          <ac:grpSpMkLst>
            <pc:docMk/>
            <pc:sldMk cId="813127103" sldId="280"/>
            <ac:grpSpMk id="170" creationId="{BE0E0554-BAC3-4F10-B570-BCD026D96B94}"/>
          </ac:grpSpMkLst>
        </pc:grpChg>
        <pc:grpChg chg="del">
          <ac:chgData name="Carlos Muñoz Fresco" userId="177950e247637ed8" providerId="LiveId" clId="{42FE7D73-4169-4A2A-97DB-7F227694713D}" dt="2022-11-30T17:03:05.865" v="1146" actId="478"/>
          <ac:grpSpMkLst>
            <pc:docMk/>
            <pc:sldMk cId="813127103" sldId="280"/>
            <ac:grpSpMk id="174" creationId="{F911B3DB-2726-4B73-AA00-3BFB2C5EF0CD}"/>
          </ac:grpSpMkLst>
        </pc:grpChg>
        <pc:grpChg chg="del">
          <ac:chgData name="Carlos Muñoz Fresco" userId="177950e247637ed8" providerId="LiveId" clId="{42FE7D73-4169-4A2A-97DB-7F227694713D}" dt="2022-11-30T17:03:12.531" v="1151" actId="478"/>
          <ac:grpSpMkLst>
            <pc:docMk/>
            <pc:sldMk cId="813127103" sldId="280"/>
            <ac:grpSpMk id="178" creationId="{EC57729F-964D-4755-BB70-5F6B3CAEB025}"/>
          </ac:grpSpMkLst>
        </pc:grpChg>
        <pc:picChg chg="add mod">
          <ac:chgData name="Carlos Muñoz Fresco" userId="177950e247637ed8" providerId="LiveId" clId="{42FE7D73-4169-4A2A-97DB-7F227694713D}" dt="2022-11-30T17:04:21.076" v="1173" actId="14100"/>
          <ac:picMkLst>
            <pc:docMk/>
            <pc:sldMk cId="813127103" sldId="280"/>
            <ac:picMk id="3" creationId="{EEE56284-DEC1-0EFE-C5D4-AD25C60B5849}"/>
          </ac:picMkLst>
        </pc:picChg>
        <pc:picChg chg="add mod">
          <ac:chgData name="Carlos Muñoz Fresco" userId="177950e247637ed8" providerId="LiveId" clId="{42FE7D73-4169-4A2A-97DB-7F227694713D}" dt="2022-12-01T15:02:33.073" v="2933" actId="1076"/>
          <ac:picMkLst>
            <pc:docMk/>
            <pc:sldMk cId="813127103" sldId="280"/>
            <ac:picMk id="4" creationId="{0F9CAB9E-B2A3-659B-01ED-A2D7775F8D77}"/>
          </ac:picMkLst>
        </pc:picChg>
      </pc:sldChg>
      <pc:sldChg chg="del">
        <pc:chgData name="Carlos Muñoz Fresco" userId="177950e247637ed8" providerId="LiveId" clId="{42FE7D73-4169-4A2A-97DB-7F227694713D}" dt="2022-12-01T15:11:23.537" v="3030" actId="47"/>
        <pc:sldMkLst>
          <pc:docMk/>
          <pc:sldMk cId="454981488" sldId="281"/>
        </pc:sldMkLst>
      </pc:sldChg>
      <pc:sldChg chg="addSp delSp modSp mod ord">
        <pc:chgData name="Carlos Muñoz Fresco" userId="177950e247637ed8" providerId="LiveId" clId="{42FE7D73-4169-4A2A-97DB-7F227694713D}" dt="2022-12-01T15:10:40.356" v="3012" actId="255"/>
        <pc:sldMkLst>
          <pc:docMk/>
          <pc:sldMk cId="749359151" sldId="282"/>
        </pc:sldMkLst>
        <pc:spChg chg="del">
          <ac:chgData name="Carlos Muñoz Fresco" userId="177950e247637ed8" providerId="LiveId" clId="{42FE7D73-4169-4A2A-97DB-7F227694713D}" dt="2022-12-01T14:41:15.441" v="2407" actId="478"/>
          <ac:spMkLst>
            <pc:docMk/>
            <pc:sldMk cId="749359151" sldId="282"/>
            <ac:spMk id="7" creationId="{7800EAE7-D5E4-47A3-9611-0BD7AE5739B9}"/>
          </ac:spMkLst>
        </pc:spChg>
        <pc:spChg chg="mod">
          <ac:chgData name="Carlos Muñoz Fresco" userId="177950e247637ed8" providerId="LiveId" clId="{42FE7D73-4169-4A2A-97DB-7F227694713D}" dt="2022-12-01T15:10:40.356" v="3012" actId="255"/>
          <ac:spMkLst>
            <pc:docMk/>
            <pc:sldMk cId="749359151" sldId="282"/>
            <ac:spMk id="9" creationId="{A624715A-0793-4FDE-956D-3D8631C8983D}"/>
          </ac:spMkLst>
        </pc:spChg>
        <pc:spChg chg="mod">
          <ac:chgData name="Carlos Muñoz Fresco" userId="177950e247637ed8" providerId="LiveId" clId="{42FE7D73-4169-4A2A-97DB-7F227694713D}" dt="2022-12-01T14:44:10.755" v="2539" actId="1076"/>
          <ac:spMkLst>
            <pc:docMk/>
            <pc:sldMk cId="749359151" sldId="282"/>
            <ac:spMk id="11" creationId="{BFD015D8-FC4E-4EFB-839A-6AB2E3E5D9EA}"/>
          </ac:spMkLst>
        </pc:spChg>
        <pc:spChg chg="mod">
          <ac:chgData name="Carlos Muñoz Fresco" userId="177950e247637ed8" providerId="LiveId" clId="{42FE7D73-4169-4A2A-97DB-7F227694713D}" dt="2022-12-01T14:44:05.994" v="2538" actId="1076"/>
          <ac:spMkLst>
            <pc:docMk/>
            <pc:sldMk cId="749359151" sldId="282"/>
            <ac:spMk id="12" creationId="{EB8F8E28-8961-4EFC-8E07-24D0F6C002D4}"/>
          </ac:spMkLst>
        </pc:spChg>
        <pc:spChg chg="mod">
          <ac:chgData name="Carlos Muñoz Fresco" userId="177950e247637ed8" providerId="LiveId" clId="{42FE7D73-4169-4A2A-97DB-7F227694713D}" dt="2022-12-01T14:44:47.551" v="2545" actId="14100"/>
          <ac:spMkLst>
            <pc:docMk/>
            <pc:sldMk cId="749359151" sldId="282"/>
            <ac:spMk id="22" creationId="{2BC68FB6-676A-44F7-A515-5E3380979B10}"/>
          </ac:spMkLst>
        </pc:spChg>
        <pc:spChg chg="mod">
          <ac:chgData name="Carlos Muñoz Fresco" userId="177950e247637ed8" providerId="LiveId" clId="{42FE7D73-4169-4A2A-97DB-7F227694713D}" dt="2022-12-01T14:51:17.419" v="2775" actId="20577"/>
          <ac:spMkLst>
            <pc:docMk/>
            <pc:sldMk cId="749359151" sldId="282"/>
            <ac:spMk id="23" creationId="{D897B697-8028-4558-A5BE-F46F32396BFB}"/>
          </ac:spMkLst>
        </pc:spChg>
        <pc:spChg chg="mod">
          <ac:chgData name="Carlos Muñoz Fresco" userId="177950e247637ed8" providerId="LiveId" clId="{42FE7D73-4169-4A2A-97DB-7F227694713D}" dt="2022-12-01T14:42:34.425" v="2434" actId="20577"/>
          <ac:spMkLst>
            <pc:docMk/>
            <pc:sldMk cId="749359151" sldId="282"/>
            <ac:spMk id="26" creationId="{A3577B7B-9841-4A1C-97F3-53FC154391C7}"/>
          </ac:spMkLst>
        </pc:spChg>
        <pc:spChg chg="mod">
          <ac:chgData name="Carlos Muñoz Fresco" userId="177950e247637ed8" providerId="LiveId" clId="{42FE7D73-4169-4A2A-97DB-7F227694713D}" dt="2022-12-01T14:51:33.586" v="2784" actId="20577"/>
          <ac:spMkLst>
            <pc:docMk/>
            <pc:sldMk cId="749359151" sldId="282"/>
            <ac:spMk id="27" creationId="{DF834694-8639-4DDC-9C92-B1DA1D554F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3" creationId="{85068F01-73B1-A77F-3730-AEAAC78F51A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4" creationId="{49785CFE-5C5A-BD09-C63A-916CBF526BE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5" creationId="{E7257BA3-7808-DCAD-4D1B-03A059B22A6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6" creationId="{A1983592-2242-201A-4141-8471795E104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7" creationId="{8467EA28-8954-38D5-089A-40A8EF58813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8" creationId="{4DF44B2D-4B4E-5034-CD4C-4A87567F547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9" creationId="{3B46FEC1-04AF-3BBB-7B34-24999D2EC91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0" creationId="{B89CFC23-9521-F2FC-A6E3-8FE735CEE8C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1" creationId="{1F8FED3D-B6E7-9BF3-7D40-756E82D9B23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2" creationId="{36C852AB-4F48-6E61-9C09-FBAD78B8B2F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3" creationId="{2155F157-853E-4A47-E40A-90298A6B6B3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4" creationId="{1F69E31B-DDEA-ED42-2531-4A23AC79D74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5" creationId="{6404D127-A77B-A53A-C041-87C47C07D27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6" creationId="{2AAC6A4A-08D5-F4A1-BB00-ACC83A239E8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7" creationId="{485722DA-91FB-8528-9FBF-C333D46538C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8" creationId="{AE3F040D-7C56-ED19-F885-28DFD921FB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9" creationId="{7AC6D5B8-A5B3-B83A-2A66-FAA9F5A2913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0" creationId="{D3E5EC14-3184-5AE9-3967-151C0B13D3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1" creationId="{0CC2676A-C010-30F6-913D-2D252503C24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2" creationId="{D1A4AEC0-BE61-9C04-3213-A22615775A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3" creationId="{F34C5736-699E-1465-947F-DAE12786237B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4" creationId="{CC316CA5-5561-C9AF-5274-D172BA5A8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5" creationId="{C836FFAA-AEF1-C9CC-B75D-491A1AC6A3C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6" creationId="{32EFF42D-3A0C-EF02-FAB0-B4701A0DAC5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7" creationId="{F0CC39F7-7E6D-0EAF-9A0F-97467675D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8" creationId="{9EBB6425-9CE3-E88B-57F6-33D565F82CC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9" creationId="{F0823290-247C-EC40-BB3E-3EC9A7D2D45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0" creationId="{DAF1E253-C176-009C-D519-4D0EAF39CF5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1" creationId="{D715E0FD-D569-DE67-0032-F21FFE84345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2" creationId="{9137A3ED-FDE8-D068-CE7D-FD17C6F8BAC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3" creationId="{F1A833EE-180B-A045-1CA4-EC8DC6795A5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4" creationId="{997163A6-6A4A-BEE8-E0FD-F801AE7316E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5" creationId="{178F3C26-CC25-AB35-A585-208DBB2216E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6" creationId="{F911E847-7B0C-1155-4F91-A8E2B163148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7" creationId="{E79C6DD9-7BF4-DFE7-1308-374C784C881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8" creationId="{882368B7-6C5A-00AF-401B-3C355E516E2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9" creationId="{A650EF67-754D-58BA-EAAC-4BE913ABAAF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0" creationId="{FE4FAE70-03A7-93E6-E5D4-14C083C4F62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1" creationId="{7D1B6981-A2F1-8A45-0FFB-73F96B90D68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2" creationId="{8977665B-AE1F-C493-0610-A81A9E4C825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3" creationId="{FA942611-B34C-740A-46CB-4CCAF60341B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4" creationId="{1F46BE8D-CA5F-36AA-EAC3-103DBD63759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5" creationId="{8B217F5F-55C3-9545-EB64-E318578C74B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6" creationId="{30A7B01D-103C-306A-8DE6-800258CA7ED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7" creationId="{4A6D4032-0DA5-A1F9-F51D-81FFE79C49B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8" creationId="{1CA41DF0-5C23-A6C0-FC94-01C2C7EDA79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9" creationId="{0862D96F-FD4B-50E8-D8FE-8E80DCB7367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0" creationId="{3DB2D217-F5A7-B76F-005F-17E3635D109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1" creationId="{350E8BCC-EA31-C6C3-C9C0-2384836F1D5D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2" creationId="{505A317C-C93E-11AA-CC8F-4232F2760CE2}"/>
          </ac:spMkLst>
        </pc:spChg>
        <pc:spChg chg="add del mod">
          <ac:chgData name="Carlos Muñoz Fresco" userId="177950e247637ed8" providerId="LiveId" clId="{42FE7D73-4169-4A2A-97DB-7F227694713D}" dt="2022-12-01T14:48:19.739" v="2570" actId="767"/>
          <ac:spMkLst>
            <pc:docMk/>
            <pc:sldMk cId="749359151" sldId="282"/>
            <ac:spMk id="103" creationId="{4479746A-2EFD-245E-31AB-C31A4628D34A}"/>
          </ac:spMkLst>
        </pc:spChg>
        <pc:spChg chg="add del mod">
          <ac:chgData name="Carlos Muñoz Fresco" userId="177950e247637ed8" providerId="LiveId" clId="{42FE7D73-4169-4A2A-97DB-7F227694713D}" dt="2022-12-01T14:50:49.166" v="2766" actId="478"/>
          <ac:spMkLst>
            <pc:docMk/>
            <pc:sldMk cId="749359151" sldId="282"/>
            <ac:spMk id="104" creationId="{A97F4E51-F11F-B380-0A1C-975B5B414E3F}"/>
          </ac:spMkLst>
        </pc:spChg>
        <pc:spChg chg="mod">
          <ac:chgData name="Carlos Muñoz Fresco" userId="177950e247637ed8" providerId="LiveId" clId="{42FE7D73-4169-4A2A-97DB-7F227694713D}" dt="2022-12-01T14:50:13.290" v="2683" actId="20577"/>
          <ac:spMkLst>
            <pc:docMk/>
            <pc:sldMk cId="749359151" sldId="282"/>
            <ac:spMk id="106" creationId="{F1979069-1B05-7AC2-AF95-4D3DFC0D53E8}"/>
          </ac:spMkLst>
        </pc:spChg>
        <pc:spChg chg="mod">
          <ac:chgData name="Carlos Muñoz Fresco" userId="177950e247637ed8" providerId="LiveId" clId="{42FE7D73-4169-4A2A-97DB-7F227694713D}" dt="2022-12-01T14:51:03.893" v="2770" actId="20577"/>
          <ac:spMkLst>
            <pc:docMk/>
            <pc:sldMk cId="749359151" sldId="282"/>
            <ac:spMk id="107" creationId="{C3C62794-2297-0E98-10CE-53B76F63274B}"/>
          </ac:spMkLst>
        </pc:spChg>
        <pc:spChg chg="mod">
          <ac:chgData name="Carlos Muñoz Fresco" userId="177950e247637ed8" providerId="LiveId" clId="{42FE7D73-4169-4A2A-97DB-7F227694713D}" dt="2022-12-01T14:50:00.560" v="2667"/>
          <ac:spMkLst>
            <pc:docMk/>
            <pc:sldMk cId="749359151" sldId="282"/>
            <ac:spMk id="108" creationId="{6311B5C7-6806-734E-4210-E92CE6F26881}"/>
          </ac:spMkLst>
        </pc:spChg>
        <pc:grpChg chg="add del mod ord">
          <ac:chgData name="Carlos Muñoz Fresco" userId="177950e247637ed8" providerId="LiveId" clId="{42FE7D73-4169-4A2A-97DB-7F227694713D}" dt="2022-12-01T14:46:39.486" v="2561" actId="478"/>
          <ac:grpSpMkLst>
            <pc:docMk/>
            <pc:sldMk cId="749359151" sldId="282"/>
            <ac:grpSpMk id="3" creationId="{383EE3DB-7800-A670-A635-8B0B61A1636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" creationId="{FA747129-A743-55E8-F869-19B93DAE2E30}"/>
          </ac:grpSpMkLst>
        </pc:grpChg>
        <pc:grpChg chg="mod">
          <ac:chgData name="Carlos Muñoz Fresco" userId="177950e247637ed8" providerId="LiveId" clId="{42FE7D73-4169-4A2A-97DB-7F227694713D}" dt="2022-12-01T14:44:01.362" v="2537" actId="1076"/>
          <ac:grpSpMkLst>
            <pc:docMk/>
            <pc:sldMk cId="749359151" sldId="282"/>
            <ac:grpSpMk id="10" creationId="{B99B0EBD-683C-4B63-9473-B8A79C838100}"/>
          </ac:grpSpMkLst>
        </pc:grpChg>
        <pc:grpChg chg="del">
          <ac:chgData name="Carlos Muñoz Fresco" userId="177950e247637ed8" providerId="LiveId" clId="{42FE7D73-4169-4A2A-97DB-7F227694713D}" dt="2022-12-01T14:41:32.816" v="2411" actId="478"/>
          <ac:grpSpMkLst>
            <pc:docMk/>
            <pc:sldMk cId="749359151" sldId="282"/>
            <ac:grpSpMk id="13" creationId="{C8EECF05-1EDF-4683-B4A9-E74097F4E411}"/>
          </ac:grpSpMkLst>
        </pc:grpChg>
        <pc:grpChg chg="del">
          <ac:chgData name="Carlos Muñoz Fresco" userId="177950e247637ed8" providerId="LiveId" clId="{42FE7D73-4169-4A2A-97DB-7F227694713D}" dt="2022-12-01T14:41:29.742" v="2410" actId="478"/>
          <ac:grpSpMkLst>
            <pc:docMk/>
            <pc:sldMk cId="749359151" sldId="282"/>
            <ac:grpSpMk id="17" creationId="{E796DFA8-0516-4EAF-9362-0EF28518B310}"/>
          </ac:grpSpMkLst>
        </pc:grpChg>
        <pc:grpChg chg="mod">
          <ac:chgData name="Carlos Muñoz Fresco" userId="177950e247637ed8" providerId="LiveId" clId="{42FE7D73-4169-4A2A-97DB-7F227694713D}" dt="2022-12-01T14:44:54.630" v="2546" actId="1076"/>
          <ac:grpSpMkLst>
            <pc:docMk/>
            <pc:sldMk cId="749359151" sldId="282"/>
            <ac:grpSpMk id="21" creationId="{2BD4801E-69AE-4181-9196-774E13C595C8}"/>
          </ac:grpSpMkLst>
        </pc:grpChg>
        <pc:grpChg chg="mod">
          <ac:chgData name="Carlos Muñoz Fresco" userId="177950e247637ed8" providerId="LiveId" clId="{42FE7D73-4169-4A2A-97DB-7F227694713D}" dt="2022-12-01T14:44:32.434" v="2542" actId="1076"/>
          <ac:grpSpMkLst>
            <pc:docMk/>
            <pc:sldMk cId="749359151" sldId="282"/>
            <ac:grpSpMk id="25" creationId="{D4FB6CBA-2604-4325-91A1-CB36B78E9D2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29" creationId="{C104AFA6-7BE1-3946-860C-A6F4E3BE655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0" creationId="{85658121-B281-5450-77F9-6E38C143F98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1" creationId="{17ED530D-1B2D-D254-9764-24AF44C2E12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2" creationId="{68594E72-5066-ED11-7270-3816411DB0D7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3" creationId="{C576DEE2-5AA8-CA65-F128-A44A70D49464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4" creationId="{DC1F5845-FF3F-6D15-8CC6-6B75FDF9C2EF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5" creationId="{3C2DAB72-4D9C-74B9-C158-136B6E032FB6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6" creationId="{91501C7D-273D-ED47-31C0-836C5465BF8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7" creationId="{DE9C319E-03E6-24E6-9DE0-50C57753C923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8" creationId="{FA926442-B51E-23F5-79AE-AC57E367A27E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9" creationId="{456BCCCB-D7E7-B01D-F2F2-0C673E9C34B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0" creationId="{7455BF57-EDFC-A35E-9787-0A3E0E47D13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1" creationId="{BD764672-E74F-1357-2409-579DB422AF90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2" creationId="{502B47EB-F396-B551-FFE0-174F6DCEC90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3" creationId="{2653B5F0-B1BF-06A0-8E7E-B691ACA02C6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4" creationId="{9DC1DED5-76B7-86D4-7001-B69F74CFFB5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5" creationId="{D2268037-0F70-C114-01DF-30076A32C85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6" creationId="{EFDE7DE8-FD69-D014-B67E-20DE374B8BE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7" creationId="{5051D9BA-5D2B-46CC-03CF-5534BD3C940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8" creationId="{7BD35DB8-5FB4-DE70-922E-4FF4853E15E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9" creationId="{2F2BB5AB-2C92-63C3-FAC0-ECEBDE6B12E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0" creationId="{B36DAF21-283D-B979-23B5-4DC9720401B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1" creationId="{5229BA71-FC13-62E3-732B-70386B1B388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2" creationId="{112DEB21-1983-9BDC-DA05-5DBFD88C4D1F}"/>
          </ac:grpSpMkLst>
        </pc:grpChg>
        <pc:grpChg chg="add mod">
          <ac:chgData name="Carlos Muñoz Fresco" userId="177950e247637ed8" providerId="LiveId" clId="{42FE7D73-4169-4A2A-97DB-7F227694713D}" dt="2022-12-01T14:50:56.339" v="2767" actId="1076"/>
          <ac:grpSpMkLst>
            <pc:docMk/>
            <pc:sldMk cId="749359151" sldId="282"/>
            <ac:grpSpMk id="105" creationId="{45B9C93C-F7EA-5F3C-6B68-5ABEC10F0FB7}"/>
          </ac:grpSpMkLst>
        </pc:grpChg>
        <pc:picChg chg="add mod">
          <ac:chgData name="Carlos Muñoz Fresco" userId="177950e247637ed8" providerId="LiveId" clId="{42FE7D73-4169-4A2A-97DB-7F227694713D}" dt="2022-12-01T14:47:09.291" v="2563" actId="1076"/>
          <ac:picMkLst>
            <pc:docMk/>
            <pc:sldMk cId="749359151" sldId="282"/>
            <ac:picMk id="2" creationId="{387C36F1-8C0F-F810-B9EE-8DD131E42999}"/>
          </ac:picMkLst>
        </pc:picChg>
      </pc:sldChg>
      <pc:sldChg chg="addSp delSp modSp mod ord">
        <pc:chgData name="Carlos Muñoz Fresco" userId="177950e247637ed8" providerId="LiveId" clId="{42FE7D73-4169-4A2A-97DB-7F227694713D}" dt="2022-12-01T14:39:54.677" v="2378" actId="115"/>
        <pc:sldMkLst>
          <pc:docMk/>
          <pc:sldMk cId="3813614205" sldId="283"/>
        </pc:sldMkLst>
        <pc:spChg chg="mod">
          <ac:chgData name="Carlos Muñoz Fresco" userId="177950e247637ed8" providerId="LiveId" clId="{42FE7D73-4169-4A2A-97DB-7F227694713D}" dt="2022-12-01T14:39:54.677" v="2378" actId="115"/>
          <ac:spMkLst>
            <pc:docMk/>
            <pc:sldMk cId="3813614205" sldId="283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2-01T13:06:43.317" v="2033" actId="1076"/>
          <ac:spMkLst>
            <pc:docMk/>
            <pc:sldMk cId="3813614205" sldId="283"/>
            <ac:spMk id="3" creationId="{30204071-A1BA-23ED-53D1-631227E9FC68}"/>
          </ac:spMkLst>
        </pc:spChg>
        <pc:spChg chg="del">
          <ac:chgData name="Carlos Muñoz Fresco" userId="177950e247637ed8" providerId="LiveId" clId="{42FE7D73-4169-4A2A-97DB-7F227694713D}" dt="2022-11-30T16:31:55.070" v="614" actId="478"/>
          <ac:spMkLst>
            <pc:docMk/>
            <pc:sldMk cId="3813614205" sldId="283"/>
            <ac:spMk id="3" creationId="{EE2B94E3-65E9-4267-80FF-320889880156}"/>
          </ac:spMkLst>
        </pc:spChg>
        <pc:spChg chg="del">
          <ac:chgData name="Carlos Muñoz Fresco" userId="177950e247637ed8" providerId="LiveId" clId="{42FE7D73-4169-4A2A-97DB-7F227694713D}" dt="2022-11-30T16:32:00.082" v="616" actId="478"/>
          <ac:spMkLst>
            <pc:docMk/>
            <pc:sldMk cId="3813614205" sldId="283"/>
            <ac:spMk id="4" creationId="{844721DF-493B-4B6E-B126-8DB1470BAB09}"/>
          </ac:spMkLst>
        </pc:spChg>
        <pc:spChg chg="del">
          <ac:chgData name="Carlos Muñoz Fresco" userId="177950e247637ed8" providerId="LiveId" clId="{42FE7D73-4169-4A2A-97DB-7F227694713D}" dt="2022-11-30T16:31:57.990" v="615" actId="478"/>
          <ac:spMkLst>
            <pc:docMk/>
            <pc:sldMk cId="3813614205" sldId="283"/>
            <ac:spMk id="5" creationId="{15ED48F8-8A1E-4D6D-BC49-EFDB0F0521D4}"/>
          </ac:spMkLst>
        </pc:spChg>
        <pc:spChg chg="add mod">
          <ac:chgData name="Carlos Muñoz Fresco" userId="177950e247637ed8" providerId="LiveId" clId="{42FE7D73-4169-4A2A-97DB-7F227694713D}" dt="2022-12-01T13:07:26.440" v="2044" actId="1076"/>
          <ac:spMkLst>
            <pc:docMk/>
            <pc:sldMk cId="3813614205" sldId="283"/>
            <ac:spMk id="5" creationId="{3A29D710-920E-AB04-A79A-30CED712CF02}"/>
          </ac:spMkLst>
        </pc:spChg>
        <pc:spChg chg="del">
          <ac:chgData name="Carlos Muñoz Fresco" userId="177950e247637ed8" providerId="LiveId" clId="{42FE7D73-4169-4A2A-97DB-7F227694713D}" dt="2022-11-30T16:31:53.387" v="613" actId="478"/>
          <ac:spMkLst>
            <pc:docMk/>
            <pc:sldMk cId="3813614205" sldId="283"/>
            <ac:spMk id="6" creationId="{C3CCCEEB-86CD-4D02-867F-9B14CF0C113E}"/>
          </ac:spMkLst>
        </pc:spChg>
        <pc:spChg chg="mod">
          <ac:chgData name="Carlos Muñoz Fresco" userId="177950e247637ed8" providerId="LiveId" clId="{42FE7D73-4169-4A2A-97DB-7F227694713D}" dt="2022-12-01T13:05:37.203" v="2023" actId="1076"/>
          <ac:spMkLst>
            <pc:docMk/>
            <pc:sldMk cId="3813614205" sldId="283"/>
            <ac:spMk id="12" creationId="{435B4938-726B-4488-8D96-1F82C771F98B}"/>
          </ac:spMkLst>
        </pc:spChg>
        <pc:spChg chg="mod">
          <ac:chgData name="Carlos Muñoz Fresco" userId="177950e247637ed8" providerId="LiveId" clId="{42FE7D73-4169-4A2A-97DB-7F227694713D}" dt="2022-11-30T16:24:19.704" v="608" actId="20577"/>
          <ac:spMkLst>
            <pc:docMk/>
            <pc:sldMk cId="3813614205" sldId="283"/>
            <ac:spMk id="112" creationId="{D7F47624-FF24-47AE-9B1A-6AC83E149039}"/>
          </ac:spMkLst>
        </pc:spChg>
        <pc:spChg chg="mod">
          <ac:chgData name="Carlos Muñoz Fresco" userId="177950e247637ed8" providerId="LiveId" clId="{42FE7D73-4169-4A2A-97DB-7F227694713D}" dt="2022-11-30T16:34:23.356" v="638" actId="1076"/>
          <ac:spMkLst>
            <pc:docMk/>
            <pc:sldMk cId="3813614205" sldId="283"/>
            <ac:spMk id="116" creationId="{712734C7-A7D0-4B65-8D96-6834BEED8C5E}"/>
          </ac:spMkLst>
        </pc:spChg>
        <pc:grpChg chg="del mod">
          <ac:chgData name="Carlos Muñoz Fresco" userId="177950e247637ed8" providerId="LiveId" clId="{42FE7D73-4169-4A2A-97DB-7F227694713D}" dt="2022-12-01T13:05:42.848" v="2024" actId="478"/>
          <ac:grpSpMkLst>
            <pc:docMk/>
            <pc:sldMk cId="3813614205" sldId="283"/>
            <ac:grpSpMk id="9" creationId="{215BDA26-C048-4C99-8487-AA7C64D51A90}"/>
          </ac:grpSpMkLst>
        </pc:grpChg>
        <pc:grpChg chg="del">
          <ac:chgData name="Carlos Muñoz Fresco" userId="177950e247637ed8" providerId="LiveId" clId="{42FE7D73-4169-4A2A-97DB-7F227694713D}" dt="2022-11-30T16:32:01.814" v="617" actId="478"/>
          <ac:grpSpMkLst>
            <pc:docMk/>
            <pc:sldMk cId="3813614205" sldId="283"/>
            <ac:grpSpMk id="27" creationId="{04CC42C2-8FE9-4BC3-84BB-B153EFA72414}"/>
          </ac:grpSpMkLst>
        </pc:grpChg>
        <pc:grpChg chg="del">
          <ac:chgData name="Carlos Muñoz Fresco" userId="177950e247637ed8" providerId="LiveId" clId="{42FE7D73-4169-4A2A-97DB-7F227694713D}" dt="2022-11-30T16:24:15.785" v="605" actId="478"/>
          <ac:grpSpMkLst>
            <pc:docMk/>
            <pc:sldMk cId="3813614205" sldId="283"/>
            <ac:grpSpMk id="28" creationId="{B42BD579-8AA7-4DC4-8380-BFEF0F62F032}"/>
          </ac:grpSpMkLst>
        </pc:grpChg>
        <pc:grpChg chg="del">
          <ac:chgData name="Carlos Muñoz Fresco" userId="177950e247637ed8" providerId="LiveId" clId="{42FE7D73-4169-4A2A-97DB-7F227694713D}" dt="2022-11-30T16:31:39.846" v="610" actId="478"/>
          <ac:grpSpMkLst>
            <pc:docMk/>
            <pc:sldMk cId="3813614205" sldId="283"/>
            <ac:grpSpMk id="104" creationId="{6B27FFF1-ADC7-4006-8AEF-E534722A7537}"/>
          </ac:grpSpMkLst>
        </pc:grpChg>
        <pc:grpChg chg="del">
          <ac:chgData name="Carlos Muñoz Fresco" userId="177950e247637ed8" providerId="LiveId" clId="{42FE7D73-4169-4A2A-97DB-7F227694713D}" dt="2022-11-30T16:24:17.523" v="606" actId="478"/>
          <ac:grpSpMkLst>
            <pc:docMk/>
            <pc:sldMk cId="3813614205" sldId="283"/>
            <ac:grpSpMk id="107" creationId="{62E5150F-871C-4759-83CC-B96DCBFFA08F}"/>
          </ac:grpSpMkLst>
        </pc:grpChg>
        <pc:grpChg chg="del">
          <ac:chgData name="Carlos Muñoz Fresco" userId="177950e247637ed8" providerId="LiveId" clId="{42FE7D73-4169-4A2A-97DB-7F227694713D}" dt="2022-11-30T16:24:22.166" v="609" actId="478"/>
          <ac:grpSpMkLst>
            <pc:docMk/>
            <pc:sldMk cId="3813614205" sldId="283"/>
            <ac:grpSpMk id="110" creationId="{8D6C5087-5179-4BBA-9944-3AA188F72620}"/>
          </ac:grpSpMkLst>
        </pc:grpChg>
        <pc:grpChg chg="del">
          <ac:chgData name="Carlos Muñoz Fresco" userId="177950e247637ed8" providerId="LiveId" clId="{42FE7D73-4169-4A2A-97DB-7F227694713D}" dt="2022-11-30T16:31:42.525" v="611" actId="478"/>
          <ac:grpSpMkLst>
            <pc:docMk/>
            <pc:sldMk cId="3813614205" sldId="283"/>
            <ac:grpSpMk id="113" creationId="{092AA35B-0572-43CE-B548-EB5274B69AD2}"/>
          </ac:grpSpMkLst>
        </pc:grpChg>
        <pc:picChg chg="add mod">
          <ac:chgData name="Carlos Muñoz Fresco" userId="177950e247637ed8" providerId="LiveId" clId="{42FE7D73-4169-4A2A-97DB-7F227694713D}" dt="2022-12-01T13:05:54.329" v="2028" actId="1076"/>
          <ac:picMkLst>
            <pc:docMk/>
            <pc:sldMk cId="3813614205" sldId="283"/>
            <ac:picMk id="7" creationId="{6D87A19B-AF1C-EA47-3D7F-BDC4518D00FC}"/>
          </ac:picMkLst>
        </pc:picChg>
      </pc:sldChg>
      <pc:sldChg chg="del">
        <pc:chgData name="Carlos Muñoz Fresco" userId="177950e247637ed8" providerId="LiveId" clId="{42FE7D73-4169-4A2A-97DB-7F227694713D}" dt="2022-12-01T15:11:26.226" v="3038" actId="47"/>
        <pc:sldMkLst>
          <pc:docMk/>
          <pc:sldMk cId="3146609761" sldId="284"/>
        </pc:sldMkLst>
      </pc:sldChg>
      <pc:sldChg chg="del ord">
        <pc:chgData name="Carlos Muñoz Fresco" userId="177950e247637ed8" providerId="LiveId" clId="{42FE7D73-4169-4A2A-97DB-7F227694713D}" dt="2022-12-01T15:11:14.807" v="3015" actId="47"/>
        <pc:sldMkLst>
          <pc:docMk/>
          <pc:sldMk cId="2956581765" sldId="286"/>
        </pc:sldMkLst>
      </pc:sldChg>
      <pc:sldChg chg="del">
        <pc:chgData name="Carlos Muñoz Fresco" userId="177950e247637ed8" providerId="LiveId" clId="{42FE7D73-4169-4A2A-97DB-7F227694713D}" dt="2022-12-01T15:11:22.160" v="3028" actId="47"/>
        <pc:sldMkLst>
          <pc:docMk/>
          <pc:sldMk cId="1240790217" sldId="287"/>
        </pc:sldMkLst>
      </pc:sldChg>
      <pc:sldChg chg="del">
        <pc:chgData name="Carlos Muñoz Fresco" userId="177950e247637ed8" providerId="LiveId" clId="{42FE7D73-4169-4A2A-97DB-7F227694713D}" dt="2022-12-01T15:11:27.318" v="3045" actId="47"/>
        <pc:sldMkLst>
          <pc:docMk/>
          <pc:sldMk cId="1586217424" sldId="288"/>
        </pc:sldMkLst>
      </pc:sldChg>
      <pc:sldChg chg="del">
        <pc:chgData name="Carlos Muñoz Fresco" userId="177950e247637ed8" providerId="LiveId" clId="{42FE7D73-4169-4A2A-97DB-7F227694713D}" dt="2022-12-01T15:11:27.445" v="3046" actId="47"/>
        <pc:sldMkLst>
          <pc:docMk/>
          <pc:sldMk cId="3766560394" sldId="289"/>
        </pc:sldMkLst>
      </pc:sldChg>
      <pc:sldChg chg="delSp del mod">
        <pc:chgData name="Carlos Muñoz Fresco" userId="177950e247637ed8" providerId="LiveId" clId="{42FE7D73-4169-4A2A-97DB-7F227694713D}" dt="2022-12-01T15:11:22.517" v="3029" actId="47"/>
        <pc:sldMkLst>
          <pc:docMk/>
          <pc:sldMk cId="2549554650" sldId="290"/>
        </pc:sldMkLst>
        <pc:spChg chg="del">
          <ac:chgData name="Carlos Muñoz Fresco" userId="177950e247637ed8" providerId="LiveId" clId="{42FE7D73-4169-4A2A-97DB-7F227694713D}" dt="2022-12-01T14:24:19.496" v="2181" actId="478"/>
          <ac:spMkLst>
            <pc:docMk/>
            <pc:sldMk cId="2549554650" sldId="290"/>
            <ac:spMk id="25" creationId="{F2EE61C4-C8BD-4AEA-9B03-A12B6B2E68E8}"/>
          </ac:spMkLst>
        </pc:spChg>
        <pc:spChg chg="del">
          <ac:chgData name="Carlos Muñoz Fresco" userId="177950e247637ed8" providerId="LiveId" clId="{42FE7D73-4169-4A2A-97DB-7F227694713D}" dt="2022-12-01T14:24:16.789" v="2180" actId="478"/>
          <ac:spMkLst>
            <pc:docMk/>
            <pc:sldMk cId="2549554650" sldId="290"/>
            <ac:spMk id="26" creationId="{FC44F23B-85FC-41CB-B711-796CC2C0C653}"/>
          </ac:spMkLst>
        </pc:spChg>
        <pc:spChg chg="del">
          <ac:chgData name="Carlos Muñoz Fresco" userId="177950e247637ed8" providerId="LiveId" clId="{42FE7D73-4169-4A2A-97DB-7F227694713D}" dt="2022-12-01T14:24:14.717" v="2179" actId="478"/>
          <ac:spMkLst>
            <pc:docMk/>
            <pc:sldMk cId="2549554650" sldId="290"/>
            <ac:spMk id="27" creationId="{1599FEC5-C4C9-49CD-958B-AB21158E8276}"/>
          </ac:spMkLst>
        </pc:spChg>
        <pc:spChg chg="del">
          <ac:chgData name="Carlos Muñoz Fresco" userId="177950e247637ed8" providerId="LiveId" clId="{42FE7D73-4169-4A2A-97DB-7F227694713D}" dt="2022-12-01T14:24:11.182" v="2178" actId="478"/>
          <ac:spMkLst>
            <pc:docMk/>
            <pc:sldMk cId="2549554650" sldId="290"/>
            <ac:spMk id="28" creationId="{CFEAA3A1-4ADB-46F1-B1E4-BBF0455315DA}"/>
          </ac:spMkLst>
        </pc:spChg>
      </pc:sldChg>
      <pc:sldChg chg="addSp delSp modSp mod ord">
        <pc:chgData name="Carlos Muñoz Fresco" userId="177950e247637ed8" providerId="LiveId" clId="{42FE7D73-4169-4A2A-97DB-7F227694713D}" dt="2022-12-01T14:39:48.384" v="2376" actId="115"/>
        <pc:sldMkLst>
          <pc:docMk/>
          <pc:sldMk cId="873930093" sldId="291"/>
        </pc:sldMkLst>
        <pc:spChg chg="mod">
          <ac:chgData name="Carlos Muñoz Fresco" userId="177950e247637ed8" providerId="LiveId" clId="{42FE7D73-4169-4A2A-97DB-7F227694713D}" dt="2022-12-01T14:39:48.384" v="2376" actId="115"/>
          <ac:spMkLst>
            <pc:docMk/>
            <pc:sldMk cId="873930093" sldId="291"/>
            <ac:spMk id="2" creationId="{00000000-0000-0000-0000-000000000000}"/>
          </ac:spMkLst>
        </pc:spChg>
        <pc:spChg chg="del mod">
          <ac:chgData name="Carlos Muñoz Fresco" userId="177950e247637ed8" providerId="LiveId" clId="{42FE7D73-4169-4A2A-97DB-7F227694713D}" dt="2022-11-30T16:15:13.096" v="493" actId="478"/>
          <ac:spMkLst>
            <pc:docMk/>
            <pc:sldMk cId="873930093" sldId="291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15:06.883" v="491" actId="478"/>
          <ac:spMkLst>
            <pc:docMk/>
            <pc:sldMk cId="873930093" sldId="291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15:09.780" v="492" actId="478"/>
          <ac:spMkLst>
            <pc:docMk/>
            <pc:sldMk cId="873930093" sldId="291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15:42.094" v="503" actId="478"/>
          <ac:spMkLst>
            <pc:docMk/>
            <pc:sldMk cId="873930093" sldId="291"/>
            <ac:spMk id="19" creationId="{E9AC0BBD-D201-467C-A48C-B3A402E43E41}"/>
          </ac:spMkLst>
        </pc:spChg>
        <pc:spChg chg="del">
          <ac:chgData name="Carlos Muñoz Fresco" userId="177950e247637ed8" providerId="LiveId" clId="{42FE7D73-4169-4A2A-97DB-7F227694713D}" dt="2022-11-30T16:15:45.187" v="504" actId="478"/>
          <ac:spMkLst>
            <pc:docMk/>
            <pc:sldMk cId="873930093" sldId="291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15:46.923" v="505" actId="478"/>
          <ac:spMkLst>
            <pc:docMk/>
            <pc:sldMk cId="873930093" sldId="291"/>
            <ac:spMk id="21" creationId="{409B6979-0F4B-4C97-8AFE-AC089BD3CC50}"/>
          </ac:spMkLst>
        </pc:spChg>
        <pc:spChg chg="del mod">
          <ac:chgData name="Carlos Muñoz Fresco" userId="177950e247637ed8" providerId="LiveId" clId="{42FE7D73-4169-4A2A-97DB-7F227694713D}" dt="2022-11-30T16:15:50.758" v="507" actId="478"/>
          <ac:spMkLst>
            <pc:docMk/>
            <pc:sldMk cId="873930093" sldId="291"/>
            <ac:spMk id="22" creationId="{ECCFD60C-405C-4AA8-8515-A2B5491B0C3E}"/>
          </ac:spMkLst>
        </pc:spChg>
        <pc:spChg chg="mod">
          <ac:chgData name="Carlos Muñoz Fresco" userId="177950e247637ed8" providerId="LiveId" clId="{42FE7D73-4169-4A2A-97DB-7F227694713D}" dt="2022-11-30T16:18:56.516" v="515" actId="20577"/>
          <ac:spMkLst>
            <pc:docMk/>
            <pc:sldMk cId="873930093" sldId="291"/>
            <ac:spMk id="27" creationId="{8E10319D-D8FF-4A45-BF19-E067267E8ACE}"/>
          </ac:spMkLst>
        </pc:spChg>
        <pc:spChg chg="mod">
          <ac:chgData name="Carlos Muñoz Fresco" userId="177950e247637ed8" providerId="LiveId" clId="{42FE7D73-4169-4A2A-97DB-7F227694713D}" dt="2022-11-30T16:19:18.989" v="519" actId="20577"/>
          <ac:spMkLst>
            <pc:docMk/>
            <pc:sldMk cId="873930093" sldId="291"/>
            <ac:spMk id="28" creationId="{F079C447-C497-464C-80DC-E19539C61D51}"/>
          </ac:spMkLst>
        </pc:spChg>
        <pc:spChg chg="mod">
          <ac:chgData name="Carlos Muñoz Fresco" userId="177950e247637ed8" providerId="LiveId" clId="{42FE7D73-4169-4A2A-97DB-7F227694713D}" dt="2022-11-30T16:20:09.935" v="552" actId="20577"/>
          <ac:spMkLst>
            <pc:docMk/>
            <pc:sldMk cId="873930093" sldId="291"/>
            <ac:spMk id="33" creationId="{20BF1B89-DAF7-4806-BC0D-40DBDACF09EB}"/>
          </ac:spMkLst>
        </pc:spChg>
        <pc:spChg chg="mod">
          <ac:chgData name="Carlos Muñoz Fresco" userId="177950e247637ed8" providerId="LiveId" clId="{42FE7D73-4169-4A2A-97DB-7F227694713D}" dt="2022-11-30T16:23:06.591" v="578" actId="20577"/>
          <ac:spMkLst>
            <pc:docMk/>
            <pc:sldMk cId="873930093" sldId="291"/>
            <ac:spMk id="34" creationId="{5457E830-2A61-4F59-853F-E5B408F48952}"/>
          </ac:spMkLst>
        </pc:spChg>
        <pc:grpChg chg="mod">
          <ac:chgData name="Carlos Muñoz Fresco" userId="177950e247637ed8" providerId="LiveId" clId="{42FE7D73-4169-4A2A-97DB-7F227694713D}" dt="2022-12-01T14:26:31.503" v="2203" actId="14100"/>
          <ac:grpSpMkLst>
            <pc:docMk/>
            <pc:sldMk cId="873930093" sldId="291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15:36.303" v="501" actId="478"/>
          <ac:grpSpMkLst>
            <pc:docMk/>
            <pc:sldMk cId="873930093" sldId="291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15:33.257" v="500" actId="478"/>
          <ac:grpSpMkLst>
            <pc:docMk/>
            <pc:sldMk cId="873930093" sldId="291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15:31.602" v="499" actId="478"/>
          <ac:grpSpMkLst>
            <pc:docMk/>
            <pc:sldMk cId="873930093" sldId="291"/>
            <ac:grpSpMk id="16" creationId="{828A40D5-5AA3-4682-9BD5-DB7D3804A9EF}"/>
          </ac:grpSpMkLst>
        </pc:grpChg>
        <pc:grpChg chg="mod">
          <ac:chgData name="Carlos Muñoz Fresco" userId="177950e247637ed8" providerId="LiveId" clId="{42FE7D73-4169-4A2A-97DB-7F227694713D}" dt="2022-11-30T16:21:18.854" v="555" actId="1076"/>
          <ac:grpSpMkLst>
            <pc:docMk/>
            <pc:sldMk cId="873930093" sldId="291"/>
            <ac:grpSpMk id="23" creationId="{55ED9E26-5001-44DB-A392-BD0A98802160}"/>
          </ac:grpSpMkLst>
        </pc:grpChg>
        <pc:grpChg chg="mod">
          <ac:chgData name="Carlos Muñoz Fresco" userId="177950e247637ed8" providerId="LiveId" clId="{42FE7D73-4169-4A2A-97DB-7F227694713D}" dt="2022-11-30T16:21:08.222" v="554" actId="1076"/>
          <ac:grpSpMkLst>
            <pc:docMk/>
            <pc:sldMk cId="873930093" sldId="291"/>
            <ac:grpSpMk id="26" creationId="{6C55FD25-E26F-4543-B13C-9D7A4C74776A}"/>
          </ac:grpSpMkLst>
        </pc:grpChg>
        <pc:grpChg chg="mod">
          <ac:chgData name="Carlos Muñoz Fresco" userId="177950e247637ed8" providerId="LiveId" clId="{42FE7D73-4169-4A2A-97DB-7F227694713D}" dt="2022-12-01T12:54:44.128" v="1957" actId="1076"/>
          <ac:grpSpMkLst>
            <pc:docMk/>
            <pc:sldMk cId="873930093" sldId="291"/>
            <ac:grpSpMk id="29" creationId="{534E6C7A-C10E-4068-AD03-C55BBDF6ADA2}"/>
          </ac:grpSpMkLst>
        </pc:grpChg>
        <pc:grpChg chg="mod">
          <ac:chgData name="Carlos Muñoz Fresco" userId="177950e247637ed8" providerId="LiveId" clId="{42FE7D73-4169-4A2A-97DB-7F227694713D}" dt="2022-11-30T16:19:31.589" v="522" actId="1076"/>
          <ac:grpSpMkLst>
            <pc:docMk/>
            <pc:sldMk cId="873930093" sldId="291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19:22.567" v="520" actId="478"/>
          <ac:grpSpMkLst>
            <pc:docMk/>
            <pc:sldMk cId="873930093" sldId="291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19:26.024" v="521" actId="478"/>
          <ac:grpSpMkLst>
            <pc:docMk/>
            <pc:sldMk cId="873930093" sldId="291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14:58.422" v="489" actId="478"/>
          <ac:graphicFrameMkLst>
            <pc:docMk/>
            <pc:sldMk cId="873930093" sldId="291"/>
            <ac:graphicFrameMk id="3" creationId="{C7339103-1749-4F93-9C79-6CCEF3A89ABD}"/>
          </ac:graphicFrameMkLst>
        </pc:graphicFrameChg>
        <pc:picChg chg="add mod">
          <ac:chgData name="Carlos Muñoz Fresco" userId="177950e247637ed8" providerId="LiveId" clId="{42FE7D73-4169-4A2A-97DB-7F227694713D}" dt="2022-12-01T14:26:23.489" v="2202" actId="14100"/>
          <ac:picMkLst>
            <pc:docMk/>
            <pc:sldMk cId="873930093" sldId="291"/>
            <ac:picMk id="41" creationId="{3EDE013E-CFB3-C128-DF20-0F9BE7E666F8}"/>
          </ac:picMkLst>
        </pc:picChg>
      </pc:sldChg>
      <pc:sldChg chg="del">
        <pc:chgData name="Carlos Muñoz Fresco" userId="177950e247637ed8" providerId="LiveId" clId="{42FE7D73-4169-4A2A-97DB-7F227694713D}" dt="2022-12-01T15:11:21.602" v="3027" actId="47"/>
        <pc:sldMkLst>
          <pc:docMk/>
          <pc:sldMk cId="999326004" sldId="292"/>
        </pc:sldMkLst>
      </pc:sldChg>
      <pc:sldChg chg="del">
        <pc:chgData name="Carlos Muñoz Fresco" userId="177950e247637ed8" providerId="LiveId" clId="{42FE7D73-4169-4A2A-97DB-7F227694713D}" dt="2022-12-01T15:11:19.417" v="3025" actId="47"/>
        <pc:sldMkLst>
          <pc:docMk/>
          <pc:sldMk cId="1284193945" sldId="293"/>
        </pc:sldMkLst>
      </pc:sldChg>
      <pc:sldChg chg="del">
        <pc:chgData name="Carlos Muñoz Fresco" userId="177950e247637ed8" providerId="LiveId" clId="{42FE7D73-4169-4A2A-97DB-7F227694713D}" dt="2022-12-01T15:11:18.351" v="3021" actId="47"/>
        <pc:sldMkLst>
          <pc:docMk/>
          <pc:sldMk cId="1778036830" sldId="294"/>
        </pc:sldMkLst>
      </pc:sldChg>
      <pc:sldChg chg="del">
        <pc:chgData name="Carlos Muñoz Fresco" userId="177950e247637ed8" providerId="LiveId" clId="{42FE7D73-4169-4A2A-97DB-7F227694713D}" dt="2022-12-01T15:11:25.356" v="3034" actId="47"/>
        <pc:sldMkLst>
          <pc:docMk/>
          <pc:sldMk cId="2804925505" sldId="295"/>
        </pc:sldMkLst>
      </pc:sldChg>
      <pc:sldChg chg="del">
        <pc:chgData name="Carlos Muñoz Fresco" userId="177950e247637ed8" providerId="LiveId" clId="{42FE7D73-4169-4A2A-97DB-7F227694713D}" dt="2022-12-01T15:11:28.424" v="3050" actId="47"/>
        <pc:sldMkLst>
          <pc:docMk/>
          <pc:sldMk cId="1245114419" sldId="296"/>
        </pc:sldMkLst>
      </pc:sldChg>
      <pc:sldChg chg="del">
        <pc:chgData name="Carlos Muñoz Fresco" userId="177950e247637ed8" providerId="LiveId" clId="{42FE7D73-4169-4A2A-97DB-7F227694713D}" dt="2022-12-01T15:11:27.724" v="3048" actId="47"/>
        <pc:sldMkLst>
          <pc:docMk/>
          <pc:sldMk cId="1981481296" sldId="297"/>
        </pc:sldMkLst>
      </pc:sldChg>
      <pc:sldChg chg="del">
        <pc:chgData name="Carlos Muñoz Fresco" userId="177950e247637ed8" providerId="LiveId" clId="{42FE7D73-4169-4A2A-97DB-7F227694713D}" dt="2022-12-01T15:11:26.108" v="3037" actId="47"/>
        <pc:sldMkLst>
          <pc:docMk/>
          <pc:sldMk cId="202690934" sldId="298"/>
        </pc:sldMkLst>
      </pc:sldChg>
      <pc:sldChg chg="del">
        <pc:chgData name="Carlos Muñoz Fresco" userId="177950e247637ed8" providerId="LiveId" clId="{42FE7D73-4169-4A2A-97DB-7F227694713D}" dt="2022-12-01T15:11:26.726" v="3041" actId="47"/>
        <pc:sldMkLst>
          <pc:docMk/>
          <pc:sldMk cId="742235559" sldId="299"/>
        </pc:sldMkLst>
      </pc:sldChg>
      <pc:sldChg chg="del">
        <pc:chgData name="Carlos Muñoz Fresco" userId="177950e247637ed8" providerId="LiveId" clId="{42FE7D73-4169-4A2A-97DB-7F227694713D}" dt="2022-12-01T15:11:28.184" v="3049" actId="47"/>
        <pc:sldMkLst>
          <pc:docMk/>
          <pc:sldMk cId="2905276666" sldId="300"/>
        </pc:sldMkLst>
      </pc:sldChg>
      <pc:sldChg chg="addSp delSp modSp mod ord">
        <pc:chgData name="Carlos Muñoz Fresco" userId="177950e247637ed8" providerId="LiveId" clId="{42FE7D73-4169-4A2A-97DB-7F227694713D}" dt="2022-12-01T12:51:47.074" v="1854" actId="1076"/>
        <pc:sldMkLst>
          <pc:docMk/>
          <pc:sldMk cId="2775282452" sldId="301"/>
        </pc:sldMkLst>
        <pc:spChg chg="mod">
          <ac:chgData name="Carlos Muñoz Fresco" userId="177950e247637ed8" providerId="LiveId" clId="{42FE7D73-4169-4A2A-97DB-7F227694713D}" dt="2022-12-01T12:45:14.391" v="1629" actId="20577"/>
          <ac:spMkLst>
            <pc:docMk/>
            <pc:sldMk cId="2775282452" sldId="301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2:42:37.156" v="1343" actId="478"/>
          <ac:spMkLst>
            <pc:docMk/>
            <pc:sldMk cId="2775282452" sldId="301"/>
            <ac:spMk id="8" creationId="{466E76E0-B5FC-4A9B-8E79-CB19D6623E81}"/>
          </ac:spMkLst>
        </pc:spChg>
        <pc:spChg chg="mod">
          <ac:chgData name="Carlos Muñoz Fresco" userId="177950e247637ed8" providerId="LiveId" clId="{42FE7D73-4169-4A2A-97DB-7F227694713D}" dt="2022-12-01T12:48:38.200" v="1829" actId="12"/>
          <ac:spMkLst>
            <pc:docMk/>
            <pc:sldMk cId="2775282452" sldId="301"/>
            <ac:spMk id="14" creationId="{A8D3CF91-1177-46EB-B111-21C102FB0011}"/>
          </ac:spMkLst>
        </pc:spChg>
        <pc:spChg chg="mod">
          <ac:chgData name="Carlos Muñoz Fresco" userId="177950e247637ed8" providerId="LiveId" clId="{42FE7D73-4169-4A2A-97DB-7F227694713D}" dt="2022-12-01T12:47:34.387" v="1811" actId="1076"/>
          <ac:spMkLst>
            <pc:docMk/>
            <pc:sldMk cId="2775282452" sldId="301"/>
            <ac:spMk id="15" creationId="{7D5C1536-EAFF-4C22-9933-01A80F6ABA97}"/>
          </ac:spMkLst>
        </pc:spChg>
        <pc:spChg chg="mod">
          <ac:chgData name="Carlos Muñoz Fresco" userId="177950e247637ed8" providerId="LiveId" clId="{42FE7D73-4169-4A2A-97DB-7F227694713D}" dt="2022-12-01T12:48:31.302" v="1828" actId="12"/>
          <ac:spMkLst>
            <pc:docMk/>
            <pc:sldMk cId="2775282452" sldId="301"/>
            <ac:spMk id="17" creationId="{454C3F5D-9CD8-4983-8AA6-A73BB513A27E}"/>
          </ac:spMkLst>
        </pc:spChg>
        <pc:spChg chg="mod">
          <ac:chgData name="Carlos Muñoz Fresco" userId="177950e247637ed8" providerId="LiveId" clId="{42FE7D73-4169-4A2A-97DB-7F227694713D}" dt="2022-12-01T12:47:53.223" v="1814" actId="1076"/>
          <ac:spMkLst>
            <pc:docMk/>
            <pc:sldMk cId="2775282452" sldId="301"/>
            <ac:spMk id="18" creationId="{9B386DC2-542E-415F-995F-76ED10610D66}"/>
          </ac:spMkLst>
        </pc:spChg>
        <pc:spChg chg="mod">
          <ac:chgData name="Carlos Muñoz Fresco" userId="177950e247637ed8" providerId="LiveId" clId="{42FE7D73-4169-4A2A-97DB-7F227694713D}" dt="2022-12-01T12:49:25.444" v="1838" actId="255"/>
          <ac:spMkLst>
            <pc:docMk/>
            <pc:sldMk cId="2775282452" sldId="301"/>
            <ac:spMk id="20" creationId="{D813C49D-CF63-4A84-91BC-06CB49DA0135}"/>
          </ac:spMkLst>
        </pc:spChg>
        <pc:spChg chg="mod">
          <ac:chgData name="Carlos Muñoz Fresco" userId="177950e247637ed8" providerId="LiveId" clId="{42FE7D73-4169-4A2A-97DB-7F227694713D}" dt="2022-12-01T12:49:37.564" v="1840" actId="1076"/>
          <ac:spMkLst>
            <pc:docMk/>
            <pc:sldMk cId="2775282452" sldId="301"/>
            <ac:spMk id="21" creationId="{2B81E7AA-D498-4FDE-8A92-2698CB17128D}"/>
          </ac:spMkLst>
        </pc:spChg>
        <pc:spChg chg="mod">
          <ac:chgData name="Carlos Muñoz Fresco" userId="177950e247637ed8" providerId="LiveId" clId="{42FE7D73-4169-4A2A-97DB-7F227694713D}" dt="2022-12-01T12:49:02.822" v="1835" actId="1076"/>
          <ac:spMkLst>
            <pc:docMk/>
            <pc:sldMk cId="2775282452" sldId="301"/>
            <ac:spMk id="23" creationId="{ABADAE42-59ED-4E27-ABA1-9FDAFCCD67B5}"/>
          </ac:spMkLst>
        </pc:spChg>
        <pc:spChg chg="mod">
          <ac:chgData name="Carlos Muñoz Fresco" userId="177950e247637ed8" providerId="LiveId" clId="{42FE7D73-4169-4A2A-97DB-7F227694713D}" dt="2022-12-01T12:48:54.373" v="1834" actId="255"/>
          <ac:spMkLst>
            <pc:docMk/>
            <pc:sldMk cId="2775282452" sldId="301"/>
            <ac:spMk id="24" creationId="{1DD63E02-3314-4BBB-AED7-C1986FEA6A43}"/>
          </ac:spMkLst>
        </pc:spChg>
        <pc:spChg chg="del">
          <ac:chgData name="Carlos Muñoz Fresco" userId="177950e247637ed8" providerId="LiveId" clId="{42FE7D73-4169-4A2A-97DB-7F227694713D}" dt="2022-12-01T12:42:23.356" v="1340" actId="478"/>
          <ac:spMkLst>
            <pc:docMk/>
            <pc:sldMk cId="2775282452" sldId="301"/>
            <ac:spMk id="25" creationId="{441199DD-59A3-487B-951A-94B0905D058D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7" creationId="{67E3BC5B-E817-29B7-C6A8-4EEF5B5E4EC8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8" creationId="{8EBF12A4-4BC1-946B-7628-DCDAFFC364B0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9" creationId="{1BA18BC7-3CEB-5694-B6E1-E01A9D227F96}"/>
          </ac:spMkLst>
        </pc:spChg>
        <pc:spChg chg="add mod">
          <ac:chgData name="Carlos Muñoz Fresco" userId="177950e247637ed8" providerId="LiveId" clId="{42FE7D73-4169-4A2A-97DB-7F227694713D}" dt="2022-12-01T12:50:57.612" v="1848" actId="1076"/>
          <ac:spMkLst>
            <pc:docMk/>
            <pc:sldMk cId="2775282452" sldId="301"/>
            <ac:spMk id="30" creationId="{0CA71194-DC32-D1A1-E6FF-8A6D0CE1B098}"/>
          </ac:spMkLst>
        </pc:spChg>
        <pc:spChg chg="add mod">
          <ac:chgData name="Carlos Muñoz Fresco" userId="177950e247637ed8" providerId="LiveId" clId="{42FE7D73-4169-4A2A-97DB-7F227694713D}" dt="2022-12-01T12:51:03.143" v="1849" actId="1076"/>
          <ac:spMkLst>
            <pc:docMk/>
            <pc:sldMk cId="2775282452" sldId="301"/>
            <ac:spMk id="31" creationId="{9986C7A7-E257-1CC3-C72B-EC7D6E37F401}"/>
          </ac:spMkLst>
        </pc:spChg>
        <pc:spChg chg="add mod">
          <ac:chgData name="Carlos Muñoz Fresco" userId="177950e247637ed8" providerId="LiveId" clId="{42FE7D73-4169-4A2A-97DB-7F227694713D}" dt="2022-12-01T12:51:28.380" v="1852" actId="1076"/>
          <ac:spMkLst>
            <pc:docMk/>
            <pc:sldMk cId="2775282452" sldId="301"/>
            <ac:spMk id="32" creationId="{94C9A4AC-1FF8-01A0-D434-3AC34F47887F}"/>
          </ac:spMkLst>
        </pc:spChg>
        <pc:spChg chg="add mod">
          <ac:chgData name="Carlos Muñoz Fresco" userId="177950e247637ed8" providerId="LiveId" clId="{42FE7D73-4169-4A2A-97DB-7F227694713D}" dt="2022-12-01T12:51:47.074" v="1854" actId="1076"/>
          <ac:spMkLst>
            <pc:docMk/>
            <pc:sldMk cId="2775282452" sldId="301"/>
            <ac:spMk id="33" creationId="{19FDF2A2-FBE0-88C7-E234-D503D7B7133D}"/>
          </ac:spMkLst>
        </pc:spChg>
        <pc:grpChg chg="mod">
          <ac:chgData name="Carlos Muñoz Fresco" userId="177950e247637ed8" providerId="LiveId" clId="{42FE7D73-4169-4A2A-97DB-7F227694713D}" dt="2022-12-01T12:49:09.163" v="1836" actId="1076"/>
          <ac:grpSpMkLst>
            <pc:docMk/>
            <pc:sldMk cId="2775282452" sldId="301"/>
            <ac:grpSpMk id="22" creationId="{0FB26491-39BE-4248-A870-46DA01E8E852}"/>
          </ac:grpSpMkLst>
        </pc:grpChg>
        <pc:grpChg chg="add mod">
          <ac:chgData name="Carlos Muñoz Fresco" userId="177950e247637ed8" providerId="LiveId" clId="{42FE7D73-4169-4A2A-97DB-7F227694713D}" dt="2022-12-01T12:43:00.612" v="1347" actId="14100"/>
          <ac:grpSpMkLst>
            <pc:docMk/>
            <pc:sldMk cId="2775282452" sldId="301"/>
            <ac:grpSpMk id="26" creationId="{D2BE90E3-7B4C-735B-26BC-E407DE8DA8AA}"/>
          </ac:grpSpMkLst>
        </pc:grpChg>
      </pc:sldChg>
      <pc:sldChg chg="del">
        <pc:chgData name="Carlos Muñoz Fresco" userId="177950e247637ed8" providerId="LiveId" clId="{42FE7D73-4169-4A2A-97DB-7F227694713D}" dt="2022-12-01T15:11:27.005" v="3043" actId="47"/>
        <pc:sldMkLst>
          <pc:docMk/>
          <pc:sldMk cId="10677421" sldId="302"/>
        </pc:sldMkLst>
      </pc:sldChg>
      <pc:sldChg chg="del">
        <pc:chgData name="Carlos Muñoz Fresco" userId="177950e247637ed8" providerId="LiveId" clId="{42FE7D73-4169-4A2A-97DB-7F227694713D}" dt="2022-12-01T15:11:26.567" v="3040" actId="47"/>
        <pc:sldMkLst>
          <pc:docMk/>
          <pc:sldMk cId="2586891572" sldId="303"/>
        </pc:sldMkLst>
      </pc:sldChg>
      <pc:sldChg chg="del">
        <pc:chgData name="Carlos Muñoz Fresco" userId="177950e247637ed8" providerId="LiveId" clId="{42FE7D73-4169-4A2A-97DB-7F227694713D}" dt="2022-12-01T15:11:24.964" v="3033" actId="47"/>
        <pc:sldMkLst>
          <pc:docMk/>
          <pc:sldMk cId="3981976018" sldId="304"/>
        </pc:sldMkLst>
      </pc:sldChg>
      <pc:sldChg chg="del">
        <pc:chgData name="Carlos Muñoz Fresco" userId="177950e247637ed8" providerId="LiveId" clId="{42FE7D73-4169-4A2A-97DB-7F227694713D}" dt="2022-12-01T15:11:27.167" v="3044" actId="47"/>
        <pc:sldMkLst>
          <pc:docMk/>
          <pc:sldMk cId="1545904387" sldId="305"/>
        </pc:sldMkLst>
      </pc:sldChg>
      <pc:sldChg chg="del">
        <pc:chgData name="Carlos Muñoz Fresco" userId="177950e247637ed8" providerId="LiveId" clId="{42FE7D73-4169-4A2A-97DB-7F227694713D}" dt="2022-12-01T15:11:25.733" v="3035" actId="47"/>
        <pc:sldMkLst>
          <pc:docMk/>
          <pc:sldMk cId="395914635" sldId="306"/>
        </pc:sldMkLst>
      </pc:sldChg>
      <pc:sldChg chg="del">
        <pc:chgData name="Carlos Muñoz Fresco" userId="177950e247637ed8" providerId="LiveId" clId="{42FE7D73-4169-4A2A-97DB-7F227694713D}" dt="2022-12-01T15:11:27.588" v="3047" actId="47"/>
        <pc:sldMkLst>
          <pc:docMk/>
          <pc:sldMk cId="3998977012" sldId="307"/>
        </pc:sldMkLst>
      </pc:sldChg>
      <pc:sldChg chg="del ord">
        <pc:chgData name="Carlos Muñoz Fresco" userId="177950e247637ed8" providerId="LiveId" clId="{42FE7D73-4169-4A2A-97DB-7F227694713D}" dt="2022-12-01T15:11:17.657" v="3019" actId="47"/>
        <pc:sldMkLst>
          <pc:docMk/>
          <pc:sldMk cId="1908994594" sldId="308"/>
        </pc:sldMkLst>
      </pc:sldChg>
      <pc:sldChg chg="addSp delSp modSp add del mod ord">
        <pc:chgData name="Carlos Muñoz Fresco" userId="177950e247637ed8" providerId="LiveId" clId="{42FE7D73-4169-4A2A-97DB-7F227694713D}" dt="2022-12-01T12:52:07.179" v="1855" actId="2696"/>
        <pc:sldMkLst>
          <pc:docMk/>
          <pc:sldMk cId="1389457589" sldId="309"/>
        </pc:sldMkLst>
        <pc:spChg chg="mod">
          <ac:chgData name="Carlos Muñoz Fresco" userId="177950e247637ed8" providerId="LiveId" clId="{42FE7D73-4169-4A2A-97DB-7F227694713D}" dt="2022-11-30T15:56:36.162" v="329" actId="20577"/>
          <ac:spMkLst>
            <pc:docMk/>
            <pc:sldMk cId="1389457589" sldId="30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6:03:46.172" v="465" actId="115"/>
          <ac:spMkLst>
            <pc:docMk/>
            <pc:sldMk cId="1389457589" sldId="309"/>
            <ac:spMk id="3" creationId="{804DB509-B5D4-4FC3-891C-480E742DA3D8}"/>
          </ac:spMkLst>
        </pc:spChg>
        <pc:spChg chg="add mod">
          <ac:chgData name="Carlos Muñoz Fresco" userId="177950e247637ed8" providerId="LiveId" clId="{42FE7D73-4169-4A2A-97DB-7F227694713D}" dt="2022-11-30T16:03:54.470" v="469" actId="115"/>
          <ac:spMkLst>
            <pc:docMk/>
            <pc:sldMk cId="1389457589" sldId="309"/>
            <ac:spMk id="4" creationId="{56A8A67F-AE7B-473C-CE90-324C551F8A13}"/>
          </ac:spMkLst>
        </pc:spChg>
        <pc:spChg chg="del mod topLvl">
          <ac:chgData name="Carlos Muñoz Fresco" userId="177950e247637ed8" providerId="LiveId" clId="{42FE7D73-4169-4A2A-97DB-7F227694713D}" dt="2022-12-01T12:40:37.777" v="1318" actId="478"/>
          <ac:spMkLst>
            <pc:docMk/>
            <pc:sldMk cId="1389457589" sldId="309"/>
            <ac:spMk id="6" creationId="{45847549-F3AF-E631-5217-5DB23BE79E72}"/>
          </ac:spMkLst>
        </pc:spChg>
        <pc:spChg chg="del mod topLvl">
          <ac:chgData name="Carlos Muñoz Fresco" userId="177950e247637ed8" providerId="LiveId" clId="{42FE7D73-4169-4A2A-97DB-7F227694713D}" dt="2022-11-30T16:02:03.464" v="445" actId="478"/>
          <ac:spMkLst>
            <pc:docMk/>
            <pc:sldMk cId="1389457589" sldId="309"/>
            <ac:spMk id="7" creationId="{18822F49-9D38-6F8D-C060-B1C3B7F37DEC}"/>
          </ac:spMkLst>
        </pc:spChg>
        <pc:spChg chg="del mod topLvl">
          <ac:chgData name="Carlos Muñoz Fresco" userId="177950e247637ed8" providerId="LiveId" clId="{42FE7D73-4169-4A2A-97DB-7F227694713D}" dt="2022-12-01T12:40:39.331" v="1319" actId="478"/>
          <ac:spMkLst>
            <pc:docMk/>
            <pc:sldMk cId="1389457589" sldId="309"/>
            <ac:spMk id="9" creationId="{98870746-B870-F626-A46A-D8D46AEA4DB8}"/>
          </ac:spMkLst>
        </pc:spChg>
        <pc:spChg chg="del mod topLvl">
          <ac:chgData name="Carlos Muñoz Fresco" userId="177950e247637ed8" providerId="LiveId" clId="{42FE7D73-4169-4A2A-97DB-7F227694713D}" dt="2022-11-30T16:02:34.652" v="451" actId="478"/>
          <ac:spMkLst>
            <pc:docMk/>
            <pc:sldMk cId="1389457589" sldId="309"/>
            <ac:spMk id="10" creationId="{18C2EBB1-434B-13BC-B26D-87E60E59AD3D}"/>
          </ac:spMkLst>
        </pc:spChg>
        <pc:spChg chg="add mod">
          <ac:chgData name="Carlos Muñoz Fresco" userId="177950e247637ed8" providerId="LiveId" clId="{42FE7D73-4169-4A2A-97DB-7F227694713D}" dt="2022-11-30T16:04:47.925" v="473" actId="1076"/>
          <ac:spMkLst>
            <pc:docMk/>
            <pc:sldMk cId="1389457589" sldId="309"/>
            <ac:spMk id="11" creationId="{22FB50FC-7D6D-F963-226E-8DCD4AC451A0}"/>
          </ac:spMkLst>
        </pc:spChg>
        <pc:spChg chg="add mod">
          <ac:chgData name="Carlos Muñoz Fresco" userId="177950e247637ed8" providerId="LiveId" clId="{42FE7D73-4169-4A2A-97DB-7F227694713D}" dt="2022-11-30T16:06:09.907" v="476" actId="1076"/>
          <ac:spMkLst>
            <pc:docMk/>
            <pc:sldMk cId="1389457589" sldId="309"/>
            <ac:spMk id="12" creationId="{53176953-A9C4-CFA7-6263-1F331258A6F7}"/>
          </ac:spMkLst>
        </pc:spChg>
        <pc:spChg chg="add mod">
          <ac:chgData name="Carlos Muñoz Fresco" userId="177950e247637ed8" providerId="LiveId" clId="{42FE7D73-4169-4A2A-97DB-7F227694713D}" dt="2022-11-30T16:06:46.592" v="478" actId="1076"/>
          <ac:spMkLst>
            <pc:docMk/>
            <pc:sldMk cId="1389457589" sldId="309"/>
            <ac:spMk id="13" creationId="{D8B0471F-CD10-4C9D-A97A-7CDC5C69FC4B}"/>
          </ac:spMkLst>
        </pc:spChg>
        <pc:spChg chg="add mod">
          <ac:chgData name="Carlos Muñoz Fresco" userId="177950e247637ed8" providerId="LiveId" clId="{42FE7D73-4169-4A2A-97DB-7F227694713D}" dt="2022-11-30T16:07:05.573" v="480" actId="1076"/>
          <ac:spMkLst>
            <pc:docMk/>
            <pc:sldMk cId="1389457589" sldId="309"/>
            <ac:spMk id="14" creationId="{90D6D8E7-4C56-352E-A1BA-F876A826DD74}"/>
          </ac:spMkLst>
        </pc:spChg>
        <pc:spChg chg="add mod">
          <ac:chgData name="Carlos Muñoz Fresco" userId="177950e247637ed8" providerId="LiveId" clId="{42FE7D73-4169-4A2A-97DB-7F227694713D}" dt="2022-11-30T16:07:14.456" v="482" actId="1076"/>
          <ac:spMkLst>
            <pc:docMk/>
            <pc:sldMk cId="1389457589" sldId="309"/>
            <ac:spMk id="15" creationId="{393462FB-7DA3-174E-7002-908822014639}"/>
          </ac:spMkLst>
        </pc:spChg>
        <pc:spChg chg="add mod">
          <ac:chgData name="Carlos Muñoz Fresco" userId="177950e247637ed8" providerId="LiveId" clId="{42FE7D73-4169-4A2A-97DB-7F227694713D}" dt="2022-11-30T16:08:01.477" v="484" actId="1076"/>
          <ac:spMkLst>
            <pc:docMk/>
            <pc:sldMk cId="1389457589" sldId="309"/>
            <ac:spMk id="16" creationId="{1EE195FC-2825-8E67-84CB-5796C923E212}"/>
          </ac:spMkLst>
        </pc:spChg>
        <pc:spChg chg="mod">
          <ac:chgData name="Carlos Muñoz Fresco" userId="177950e247637ed8" providerId="LiveId" clId="{42FE7D73-4169-4A2A-97DB-7F227694713D}" dt="2022-12-01T12:40:42.897" v="1320" actId="1076"/>
          <ac:spMkLst>
            <pc:docMk/>
            <pc:sldMk cId="1389457589" sldId="309"/>
            <ac:spMk id="19" creationId="{CE8D94A0-B868-4306-9946-E2750B889DA9}"/>
          </ac:spMkLst>
        </pc:spChg>
        <pc:spChg chg="mod">
          <ac:chgData name="Carlos Muñoz Fresco" userId="177950e247637ed8" providerId="LiveId" clId="{42FE7D73-4169-4A2A-97DB-7F227694713D}" dt="2022-12-01T12:40:47.688" v="1321" actId="1076"/>
          <ac:spMkLst>
            <pc:docMk/>
            <pc:sldMk cId="1389457589" sldId="309"/>
            <ac:spMk id="20" creationId="{0EDEDE7A-1952-4D44-890C-6706ADD842A1}"/>
          </ac:spMkLst>
        </pc:spChg>
        <pc:grpChg chg="add del mod">
          <ac:chgData name="Carlos Muñoz Fresco" userId="177950e247637ed8" providerId="LiveId" clId="{42FE7D73-4169-4A2A-97DB-7F227694713D}" dt="2022-11-30T16:02:03.464" v="445" actId="478"/>
          <ac:grpSpMkLst>
            <pc:docMk/>
            <pc:sldMk cId="1389457589" sldId="309"/>
            <ac:grpSpMk id="5" creationId="{A49E7FE6-5829-C9A8-3721-38A524DCDD9D}"/>
          </ac:grpSpMkLst>
        </pc:grpChg>
        <pc:grpChg chg="add del mod">
          <ac:chgData name="Carlos Muñoz Fresco" userId="177950e247637ed8" providerId="LiveId" clId="{42FE7D73-4169-4A2A-97DB-7F227694713D}" dt="2022-11-30T16:02:34.652" v="451" actId="478"/>
          <ac:grpSpMkLst>
            <pc:docMk/>
            <pc:sldMk cId="1389457589" sldId="309"/>
            <ac:grpSpMk id="8" creationId="{BB431D70-3B8E-D45F-8E4A-B3958F2DB2FC}"/>
          </ac:grpSpMkLst>
        </pc:grpChg>
        <pc:grpChg chg="mod">
          <ac:chgData name="Carlos Muñoz Fresco" userId="177950e247637ed8" providerId="LiveId" clId="{42FE7D73-4169-4A2A-97DB-7F227694713D}" dt="2022-12-01T12:40:50.106" v="1322" actId="1076"/>
          <ac:grpSpMkLst>
            <pc:docMk/>
            <pc:sldMk cId="1389457589" sldId="309"/>
            <ac:grpSpMk id="23" creationId="{A7675746-E33D-460E-A221-9274779A8C3B}"/>
          </ac:grpSpMkLst>
        </pc:grpChg>
        <pc:grpChg chg="del mod">
          <ac:chgData name="Carlos Muñoz Fresco" userId="177950e247637ed8" providerId="LiveId" clId="{42FE7D73-4169-4A2A-97DB-7F227694713D}" dt="2022-11-30T15:57:08.729" v="336" actId="478"/>
          <ac:grpSpMkLst>
            <pc:docMk/>
            <pc:sldMk cId="1389457589" sldId="309"/>
            <ac:grpSpMk id="49" creationId="{77C1B8E7-6156-4951-BB53-4DB54E528CCE}"/>
          </ac:grpSpMkLst>
        </pc:grpChg>
        <pc:grpChg chg="del">
          <ac:chgData name="Carlos Muñoz Fresco" userId="177950e247637ed8" providerId="LiveId" clId="{42FE7D73-4169-4A2A-97DB-7F227694713D}" dt="2022-11-30T15:56:51.881" v="333" actId="478"/>
          <ac:grpSpMkLst>
            <pc:docMk/>
            <pc:sldMk cId="1389457589" sldId="309"/>
            <ac:grpSpMk id="54" creationId="{FA79EC01-0E02-4FC3-B36D-BF3088E628DC}"/>
          </ac:grpSpMkLst>
        </pc:grpChg>
        <pc:grpChg chg="del">
          <ac:chgData name="Carlos Muñoz Fresco" userId="177950e247637ed8" providerId="LiveId" clId="{42FE7D73-4169-4A2A-97DB-7F227694713D}" dt="2022-11-30T15:56:53.529" v="334" actId="478"/>
          <ac:grpSpMkLst>
            <pc:docMk/>
            <pc:sldMk cId="1389457589" sldId="309"/>
            <ac:grpSpMk id="56" creationId="{52D2FB70-A23C-475F-BF22-BE2C6FF53B78}"/>
          </ac:grpSpMkLst>
        </pc:grpChg>
      </pc:sldChg>
      <pc:sldChg chg="add del">
        <pc:chgData name="Carlos Muñoz Fresco" userId="177950e247637ed8" providerId="LiveId" clId="{42FE7D73-4169-4A2A-97DB-7F227694713D}" dt="2022-12-01T15:11:26.880" v="3042" actId="47"/>
        <pc:sldMkLst>
          <pc:docMk/>
          <pc:sldMk cId="4251559449" sldId="310"/>
        </pc:sldMkLst>
      </pc:sldChg>
      <pc:sldChg chg="add del">
        <pc:chgData name="Carlos Muñoz Fresco" userId="177950e247637ed8" providerId="LiveId" clId="{42FE7D73-4169-4A2A-97DB-7F227694713D}" dt="2022-12-01T15:11:25.928" v="3036" actId="47"/>
        <pc:sldMkLst>
          <pc:docMk/>
          <pc:sldMk cId="257661230" sldId="311"/>
        </pc:sldMkLst>
      </pc:sldChg>
      <pc:sldChg chg="addSp delSp modSp add mod ord">
        <pc:chgData name="Carlos Muñoz Fresco" userId="177950e247637ed8" providerId="LiveId" clId="{42FE7D73-4169-4A2A-97DB-7F227694713D}" dt="2022-12-01T14:40:01.221" v="2380" actId="113"/>
        <pc:sldMkLst>
          <pc:docMk/>
          <pc:sldMk cId="77529521" sldId="312"/>
        </pc:sldMkLst>
        <pc:spChg chg="mod">
          <ac:chgData name="Carlos Muñoz Fresco" userId="177950e247637ed8" providerId="LiveId" clId="{42FE7D73-4169-4A2A-97DB-7F227694713D}" dt="2022-12-01T14:40:01.221" v="2380" actId="113"/>
          <ac:spMkLst>
            <pc:docMk/>
            <pc:sldMk cId="77529521" sldId="31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6:40:29.358" v="712" actId="478"/>
          <ac:spMkLst>
            <pc:docMk/>
            <pc:sldMk cId="77529521" sldId="312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40:32.263" v="713" actId="478"/>
          <ac:spMkLst>
            <pc:docMk/>
            <pc:sldMk cId="77529521" sldId="312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40:34.466" v="714" actId="478"/>
          <ac:spMkLst>
            <pc:docMk/>
            <pc:sldMk cId="77529521" sldId="312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40:36.712" v="715" actId="478"/>
          <ac:spMkLst>
            <pc:docMk/>
            <pc:sldMk cId="77529521" sldId="312"/>
            <ac:spMk id="19" creationId="{E9AC0BBD-D201-467C-A48C-B3A402E43E41}"/>
          </ac:spMkLst>
        </pc:spChg>
        <pc:spChg chg="del mod">
          <ac:chgData name="Carlos Muñoz Fresco" userId="177950e247637ed8" providerId="LiveId" clId="{42FE7D73-4169-4A2A-97DB-7F227694713D}" dt="2022-11-30T16:40:39.760" v="717" actId="478"/>
          <ac:spMkLst>
            <pc:docMk/>
            <pc:sldMk cId="77529521" sldId="312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40:43.743" v="718" actId="478"/>
          <ac:spMkLst>
            <pc:docMk/>
            <pc:sldMk cId="77529521" sldId="312"/>
            <ac:spMk id="21" creationId="{409B6979-0F4B-4C97-8AFE-AC089BD3CC50}"/>
          </ac:spMkLst>
        </pc:spChg>
        <pc:spChg chg="del">
          <ac:chgData name="Carlos Muñoz Fresco" userId="177950e247637ed8" providerId="LiveId" clId="{42FE7D73-4169-4A2A-97DB-7F227694713D}" dt="2022-11-30T16:40:46.126" v="719" actId="478"/>
          <ac:spMkLst>
            <pc:docMk/>
            <pc:sldMk cId="77529521" sldId="312"/>
            <ac:spMk id="22" creationId="{ECCFD60C-405C-4AA8-8515-A2B5491B0C3E}"/>
          </ac:spMkLst>
        </pc:spChg>
        <pc:grpChg chg="del mod">
          <ac:chgData name="Carlos Muñoz Fresco" userId="177950e247637ed8" providerId="LiveId" clId="{42FE7D73-4169-4A2A-97DB-7F227694713D}" dt="2022-12-01T14:13:58.798" v="2067" actId="478"/>
          <ac:grpSpMkLst>
            <pc:docMk/>
            <pc:sldMk cId="77529521" sldId="312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40:21.747" v="709" actId="478"/>
          <ac:grpSpMkLst>
            <pc:docMk/>
            <pc:sldMk cId="77529521" sldId="312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40:23.909" v="710" actId="478"/>
          <ac:grpSpMkLst>
            <pc:docMk/>
            <pc:sldMk cId="77529521" sldId="312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40:26.269" v="711" actId="478"/>
          <ac:grpSpMkLst>
            <pc:docMk/>
            <pc:sldMk cId="77529521" sldId="312"/>
            <ac:grpSpMk id="16" creationId="{828A40D5-5AA3-4682-9BD5-DB7D3804A9EF}"/>
          </ac:grpSpMkLst>
        </pc:grpChg>
        <pc:grpChg chg="del">
          <ac:chgData name="Carlos Muñoz Fresco" userId="177950e247637ed8" providerId="LiveId" clId="{42FE7D73-4169-4A2A-97DB-7F227694713D}" dt="2022-11-30T16:41:23.306" v="728" actId="478"/>
          <ac:grpSpMkLst>
            <pc:docMk/>
            <pc:sldMk cId="77529521" sldId="312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1-30T16:41:24.916" v="729" actId="478"/>
          <ac:grpSpMkLst>
            <pc:docMk/>
            <pc:sldMk cId="77529521" sldId="312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1-30T16:41:20.466" v="726" actId="478"/>
          <ac:grpSpMkLst>
            <pc:docMk/>
            <pc:sldMk cId="77529521" sldId="312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1-30T16:41:21.816" v="727" actId="478"/>
          <ac:grpSpMkLst>
            <pc:docMk/>
            <pc:sldMk cId="77529521" sldId="312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41:17.433" v="724" actId="478"/>
          <ac:grpSpMkLst>
            <pc:docMk/>
            <pc:sldMk cId="77529521" sldId="312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41:19.037" v="725" actId="478"/>
          <ac:grpSpMkLst>
            <pc:docMk/>
            <pc:sldMk cId="77529521" sldId="312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40:20.115" v="708" actId="478"/>
          <ac:graphicFrameMkLst>
            <pc:docMk/>
            <pc:sldMk cId="77529521" sldId="312"/>
            <ac:graphicFrameMk id="3" creationId="{C7339103-1749-4F93-9C79-6CCEF3A89ABD}"/>
          </ac:graphicFrameMkLst>
        </pc:graphicFrameChg>
        <pc:picChg chg="add del mod">
          <ac:chgData name="Carlos Muñoz Fresco" userId="177950e247637ed8" providerId="LiveId" clId="{42FE7D73-4169-4A2A-97DB-7F227694713D}" dt="2022-12-01T14:15:01.872" v="2071" actId="478"/>
          <ac:picMkLst>
            <pc:docMk/>
            <pc:sldMk cId="77529521" sldId="312"/>
            <ac:picMk id="7" creationId="{A443DD0E-5E95-34F4-25F7-A567F6290753}"/>
          </ac:picMkLst>
        </pc:picChg>
        <pc:picChg chg="add mod">
          <ac:chgData name="Carlos Muñoz Fresco" userId="177950e247637ed8" providerId="LiveId" clId="{42FE7D73-4169-4A2A-97DB-7F227694713D}" dt="2022-12-01T14:17:34.306" v="2120" actId="1076"/>
          <ac:picMkLst>
            <pc:docMk/>
            <pc:sldMk cId="77529521" sldId="312"/>
            <ac:picMk id="9" creationId="{CA2ED56D-6D52-A0A4-FE7A-8E57A4952264}"/>
          </ac:picMkLst>
        </pc:picChg>
        <pc:picChg chg="add del mod">
          <ac:chgData name="Carlos Muñoz Fresco" userId="177950e247637ed8" providerId="LiveId" clId="{42FE7D73-4169-4A2A-97DB-7F227694713D}" dt="2022-12-01T14:13:16.550" v="2054" actId="478"/>
          <ac:picMkLst>
            <pc:docMk/>
            <pc:sldMk cId="77529521" sldId="312"/>
            <ac:picMk id="41" creationId="{58BC4A9A-B4A9-4C8E-C9A2-93F8B9B62865}"/>
          </ac:picMkLst>
        </pc:picChg>
      </pc:sldChg>
      <pc:sldChg chg="new del ord">
        <pc:chgData name="Carlos Muñoz Fresco" userId="177950e247637ed8" providerId="LiveId" clId="{42FE7D73-4169-4A2A-97DB-7F227694713D}" dt="2022-11-30T16:39:27.179" v="704" actId="47"/>
        <pc:sldMkLst>
          <pc:docMk/>
          <pc:sldMk cId="1890735782" sldId="312"/>
        </pc:sldMkLst>
      </pc:sldChg>
      <pc:sldChg chg="addSp delSp modSp add del mod ord">
        <pc:chgData name="Carlos Muñoz Fresco" userId="177950e247637ed8" providerId="LiveId" clId="{42FE7D73-4169-4A2A-97DB-7F227694713D}" dt="2022-12-01T14:26:59.393" v="2204" actId="2696"/>
        <pc:sldMkLst>
          <pc:docMk/>
          <pc:sldMk cId="3303027945" sldId="313"/>
        </pc:sldMkLst>
        <pc:spChg chg="mod">
          <ac:chgData name="Carlos Muñoz Fresco" userId="177950e247637ed8" providerId="LiveId" clId="{42FE7D73-4169-4A2A-97DB-7F227694713D}" dt="2022-11-30T16:47:10.233" v="837" actId="20577"/>
          <ac:spMkLst>
            <pc:docMk/>
            <pc:sldMk cId="3303027945" sldId="313"/>
            <ac:spMk id="2" creationId="{00000000-0000-0000-0000-000000000000}"/>
          </ac:spMkLst>
        </pc:spChg>
        <pc:grpChg chg="del">
          <ac:chgData name="Carlos Muñoz Fresco" userId="177950e247637ed8" providerId="LiveId" clId="{42FE7D73-4169-4A2A-97DB-7F227694713D}" dt="2022-11-30T16:43:11.702" v="744" actId="478"/>
          <ac:grpSpMkLst>
            <pc:docMk/>
            <pc:sldMk cId="3303027945" sldId="313"/>
            <ac:grpSpMk id="3" creationId="{F3D19344-E707-42AC-9614-3A58E1B5A870}"/>
          </ac:grpSpMkLst>
        </pc:grpChg>
        <pc:grpChg chg="del">
          <ac:chgData name="Carlos Muñoz Fresco" userId="177950e247637ed8" providerId="LiveId" clId="{42FE7D73-4169-4A2A-97DB-7F227694713D}" dt="2022-11-30T16:43:13.302" v="745" actId="478"/>
          <ac:grpSpMkLst>
            <pc:docMk/>
            <pc:sldMk cId="3303027945" sldId="313"/>
            <ac:grpSpMk id="13" creationId="{0A265C77-DE86-46D8-A63A-499BDF8F5C71}"/>
          </ac:grpSpMkLst>
        </pc:grpChg>
        <pc:grpChg chg="del">
          <ac:chgData name="Carlos Muñoz Fresco" userId="177950e247637ed8" providerId="LiveId" clId="{42FE7D73-4169-4A2A-97DB-7F227694713D}" dt="2022-11-30T16:43:15.018" v="746" actId="478"/>
          <ac:grpSpMkLst>
            <pc:docMk/>
            <pc:sldMk cId="3303027945" sldId="313"/>
            <ac:grpSpMk id="22" creationId="{0FB26491-39BE-4248-A870-46DA01E8E852}"/>
          </ac:grpSpMkLst>
        </pc:grpChg>
        <pc:picChg chg="add del mod">
          <ac:chgData name="Carlos Muñoz Fresco" userId="177950e247637ed8" providerId="LiveId" clId="{42FE7D73-4169-4A2A-97DB-7F227694713D}" dt="2022-11-30T16:43:07.578" v="743"/>
          <ac:picMkLst>
            <pc:docMk/>
            <pc:sldMk cId="3303027945" sldId="313"/>
            <ac:picMk id="26" creationId="{A6E173AA-D306-2958-6639-C2D5E48D40B5}"/>
          </ac:picMkLst>
        </pc:picChg>
        <pc:picChg chg="add mod modCrop">
          <ac:chgData name="Carlos Muñoz Fresco" userId="177950e247637ed8" providerId="LiveId" clId="{42FE7D73-4169-4A2A-97DB-7F227694713D}" dt="2022-11-30T17:05:34.242" v="1194" actId="1076"/>
          <ac:picMkLst>
            <pc:docMk/>
            <pc:sldMk cId="3303027945" sldId="313"/>
            <ac:picMk id="28" creationId="{9C7C459D-88ED-AD40-D1A2-CA338A2C9629}"/>
          </ac:picMkLst>
        </pc:picChg>
      </pc:sldChg>
      <pc:sldChg chg="new del">
        <pc:chgData name="Carlos Muñoz Fresco" userId="177950e247637ed8" providerId="LiveId" clId="{42FE7D73-4169-4A2A-97DB-7F227694713D}" dt="2022-11-30T16:39:26.590" v="703" actId="47"/>
        <pc:sldMkLst>
          <pc:docMk/>
          <pc:sldMk cId="4089358253" sldId="313"/>
        </pc:sldMkLst>
      </pc:sldChg>
      <pc:sldChg chg="addSp delSp modSp add mod ord">
        <pc:chgData name="Carlos Muñoz Fresco" userId="177950e247637ed8" providerId="LiveId" clId="{42FE7D73-4169-4A2A-97DB-7F227694713D}" dt="2022-12-01T14:20:15.207" v="2127" actId="1076"/>
        <pc:sldMkLst>
          <pc:docMk/>
          <pc:sldMk cId="367452594" sldId="314"/>
        </pc:sldMkLst>
        <pc:spChg chg="mod">
          <ac:chgData name="Carlos Muñoz Fresco" userId="177950e247637ed8" providerId="LiveId" clId="{42FE7D73-4169-4A2A-97DB-7F227694713D}" dt="2022-12-01T12:38:17.354" v="1273" actId="20577"/>
          <ac:spMkLst>
            <pc:docMk/>
            <pc:sldMk cId="367452594" sldId="314"/>
            <ac:spMk id="2" creationId="{00000000-0000-0000-0000-000000000000}"/>
          </ac:spMkLst>
        </pc:spChg>
        <pc:picChg chg="add del mod">
          <ac:chgData name="Carlos Muñoz Fresco" userId="177950e247637ed8" providerId="LiveId" clId="{42FE7D73-4169-4A2A-97DB-7F227694713D}" dt="2022-12-01T12:26:23.287" v="1240" actId="478"/>
          <ac:picMkLst>
            <pc:docMk/>
            <pc:sldMk cId="367452594" sldId="314"/>
            <ac:picMk id="3" creationId="{BDACC19D-AE79-ACE3-3FD5-39943E0BDB58}"/>
          </ac:picMkLst>
        </pc:picChg>
        <pc:picChg chg="add del mod">
          <ac:chgData name="Carlos Muñoz Fresco" userId="177950e247637ed8" providerId="LiveId" clId="{42FE7D73-4169-4A2A-97DB-7F227694713D}" dt="2022-12-01T13:10:47.983" v="2047" actId="478"/>
          <ac:picMkLst>
            <pc:docMk/>
            <pc:sldMk cId="367452594" sldId="314"/>
            <ac:picMk id="5" creationId="{A7510527-0AE3-3A29-5979-C8DED86FBBF1}"/>
          </ac:picMkLst>
        </pc:picChg>
        <pc:picChg chg="add del mod">
          <ac:chgData name="Carlos Muñoz Fresco" userId="177950e247637ed8" providerId="LiveId" clId="{42FE7D73-4169-4A2A-97DB-7F227694713D}" dt="2022-12-01T14:19:49.625" v="2121" actId="478"/>
          <ac:picMkLst>
            <pc:docMk/>
            <pc:sldMk cId="367452594" sldId="314"/>
            <ac:picMk id="7" creationId="{E5664A17-CDC7-23A5-CF00-7043DA4ECFD7}"/>
          </ac:picMkLst>
        </pc:picChg>
        <pc:picChg chg="add mod">
          <ac:chgData name="Carlos Muñoz Fresco" userId="177950e247637ed8" providerId="LiveId" clId="{42FE7D73-4169-4A2A-97DB-7F227694713D}" dt="2022-12-01T14:20:15.207" v="2127" actId="1076"/>
          <ac:picMkLst>
            <pc:docMk/>
            <pc:sldMk cId="367452594" sldId="314"/>
            <ac:picMk id="9" creationId="{CC5BB68D-46F0-C6CC-1D57-05D845382927}"/>
          </ac:picMkLst>
        </pc:picChg>
      </pc:sldChg>
      <pc:sldChg chg="addSp delSp modSp add mod ord">
        <pc:chgData name="Carlos Muñoz Fresco" userId="177950e247637ed8" providerId="LiveId" clId="{42FE7D73-4169-4A2A-97DB-7F227694713D}" dt="2022-12-01T14:40:16.138" v="2382" actId="113"/>
        <pc:sldMkLst>
          <pc:docMk/>
          <pc:sldMk cId="3417647994" sldId="315"/>
        </pc:sldMkLst>
        <pc:spChg chg="mod">
          <ac:chgData name="Carlos Muñoz Fresco" userId="177950e247637ed8" providerId="LiveId" clId="{42FE7D73-4169-4A2A-97DB-7F227694713D}" dt="2022-12-01T14:40:16.138" v="2382" actId="113"/>
          <ac:spMkLst>
            <pc:docMk/>
            <pc:sldMk cId="3417647994" sldId="315"/>
            <ac:spMk id="2" creationId="{00000000-0000-0000-0000-000000000000}"/>
          </ac:spMkLst>
        </pc:spChg>
        <pc:spChg chg="add del mod">
          <ac:chgData name="Carlos Muñoz Fresco" userId="177950e247637ed8" providerId="LiveId" clId="{42FE7D73-4169-4A2A-97DB-7F227694713D}" dt="2022-11-30T16:48:38.073" v="847"/>
          <ac:spMkLst>
            <pc:docMk/>
            <pc:sldMk cId="3417647994" sldId="315"/>
            <ac:spMk id="3" creationId="{A073CB58-DD1F-CC33-C7FF-049F01828A14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28" creationId="{80FC9F4D-0D02-56CD-D3BB-2025B80B0FC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8" creationId="{4C6C079F-4751-9435-1842-1AD2321D22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9" creationId="{ADD85BFF-0FDF-1693-BA10-5D114CF8016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0" creationId="{4B6EB2F5-B99C-C03C-EFDE-2EAF700918E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1" creationId="{657DCFD4-8E5D-DAFF-49EE-C7A083B645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2" creationId="{72BECF12-B912-1CCE-752E-6AF9FAC91E7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3" creationId="{70BAAA12-B0B8-A4AE-8626-3067C6367DA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4" creationId="{6099B512-2884-E81A-EC49-421D1AECD43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5" creationId="{B4C5AB48-5AAE-25A5-DD05-49C92BB0C4B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6" creationId="{D2B906E3-31DB-4553-D69C-B607FC10889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7" creationId="{6A679EA0-5D2A-D394-66C6-88A9E98831B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8" creationId="{C2DFF04E-100B-18DF-91A4-A1C995BD108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9" creationId="{55568E0E-16AF-9688-E69B-904260B3F90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0" creationId="{3C349968-128F-2110-C76A-B7D3865A94A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1" creationId="{6E1709ED-AF99-E089-1C4C-CFE9DE84857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2" creationId="{CDF3CA0B-B412-1CA1-3299-449E89453C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3" creationId="{5F6124E0-F9D9-2493-86EF-CAEBA738CA2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4" creationId="{008144D0-126C-3CAB-2437-097A0F229D7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5" creationId="{08FEF5E9-75DB-140A-CC43-A56773214B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6" creationId="{A08E0B35-EA9E-9639-3946-7D403CBF443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7" creationId="{7F003585-970A-0DA4-E9FA-5C788E132AD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8" creationId="{D22CC32C-3452-6B10-F974-7698D9626C5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9" creationId="{6A92B3F5-3847-4A53-7EA2-8B9D1002182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0" creationId="{6415909C-F017-6C22-F22A-FBC41EE7380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1" creationId="{6ADE0F17-B667-6206-F57D-22E7DB26E6C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2" creationId="{DBBB5A1A-AD8A-5839-DE1F-EC321BD280D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3" creationId="{1168A272-E652-C046-F4AF-7AA8994ABDF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4" creationId="{38C71B75-5A08-0BF3-B0FA-632599152BF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5" creationId="{5B70F4B3-66BC-3DCC-5705-5A6B3D54690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6" creationId="{6AFEF2EE-86E5-6801-F292-3D1F6A3EB48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7" creationId="{BE26B247-300F-2CEA-FB37-5D62A8008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8" creationId="{DAA80926-6298-E9BD-9C8F-A4BD50C3F8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9" creationId="{3ACD81F9-7248-2AA1-4BD0-0DC7D514FA7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0" creationId="{B517B6B7-8DCB-65AF-6148-D58E0E3330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1" creationId="{51823D95-F65C-C8C7-030F-6E22AF0C35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2" creationId="{91A69E66-3DB0-E9D3-9806-708DBDC4998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3" creationId="{34AF260F-D874-9686-D967-ABB4307A39F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4" creationId="{F6A5D6B3-222C-A08C-5E9D-F52E2349E6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5" creationId="{8EC5198A-2696-E479-D03E-DF22FDA9F31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6" creationId="{11EC72B9-2AD2-CC8D-9868-7CB85A262A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7" creationId="{CF26E7DF-B0C8-267B-2EBA-41679E2DDAD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8" creationId="{A67641BE-45F8-8B61-C59F-687194643C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9" creationId="{B3B37021-FD5B-00EF-8182-48D0204AD85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0" creationId="{588ADC35-990A-BD10-4CFD-395D72D935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1" creationId="{D5E288EE-68F5-2DF2-B0AA-8AC3634D076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2" creationId="{80F7850A-32D7-9647-51EA-882C0DFAFD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3" creationId="{5232841C-74D9-10F5-048E-BD9071E12DB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4" creationId="{3F9706FF-DEAD-ED9F-D76C-1188C65D4EF7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5" creationId="{5DBE4806-2452-FFB9-D190-1C527C447A5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6" creationId="{D5BC207E-1F42-6BC2-E936-06B88088F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7" creationId="{DE9D9B6B-6817-E998-1354-8F8D4854A2EC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88" creationId="{3AFB9DF7-B10D-1BEE-374C-6BAC01388687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90" creationId="{9643BF00-88E2-AB6C-1A98-7D6353FFD59D}"/>
          </ac:spMkLst>
        </pc:spChg>
        <pc:spChg chg="add del mod">
          <ac:chgData name="Carlos Muñoz Fresco" userId="177950e247637ed8" providerId="LiveId" clId="{42FE7D73-4169-4A2A-97DB-7F227694713D}" dt="2022-12-01T14:28:09.611" v="2212" actId="478"/>
          <ac:spMkLst>
            <pc:docMk/>
            <pc:sldMk cId="3417647994" sldId="315"/>
            <ac:spMk id="91" creationId="{B1730DA7-4BFF-C07D-73DF-087D4410743A}"/>
          </ac:spMkLst>
        </pc:spChg>
        <pc:spChg chg="add mod ord">
          <ac:chgData name="Carlos Muñoz Fresco" userId="177950e247637ed8" providerId="LiveId" clId="{42FE7D73-4169-4A2A-97DB-7F227694713D}" dt="2022-12-01T14:31:34.934" v="2244" actId="14100"/>
          <ac:spMkLst>
            <pc:docMk/>
            <pc:sldMk cId="3417647994" sldId="315"/>
            <ac:spMk id="92" creationId="{441983C3-0CEF-2A92-79AE-322A1CA7C860}"/>
          </ac:spMkLst>
        </pc:spChg>
        <pc:spChg chg="add mod">
          <ac:chgData name="Carlos Muñoz Fresco" userId="177950e247637ed8" providerId="LiveId" clId="{42FE7D73-4169-4A2A-97DB-7F227694713D}" dt="2022-12-01T14:30:34.013" v="2236" actId="1076"/>
          <ac:spMkLst>
            <pc:docMk/>
            <pc:sldMk cId="3417647994" sldId="315"/>
            <ac:spMk id="93" creationId="{D1F0A4A1-E4F7-C9C3-902E-F0D88F98BF21}"/>
          </ac:spMkLst>
        </pc:spChg>
        <pc:grpChg chg="add mod">
          <ac:chgData name="Carlos Muñoz Fresco" userId="177950e247637ed8" providerId="LiveId" clId="{42FE7D73-4169-4A2A-97DB-7F227694713D}" dt="2022-12-01T14:30:37.591" v="2237" actId="1076"/>
          <ac:grpSpMkLst>
            <pc:docMk/>
            <pc:sldMk cId="3417647994" sldId="315"/>
            <ac:grpSpMk id="3" creationId="{2E36F22F-C2A9-EF7C-6E77-4D8938DE40E1}"/>
          </ac:grpSpMkLst>
        </pc:grpChg>
        <pc:grpChg chg="add mod">
          <ac:chgData name="Carlos Muñoz Fresco" userId="177950e247637ed8" providerId="LiveId" clId="{42FE7D73-4169-4A2A-97DB-7F227694713D}" dt="2022-11-30T16:51:21.647" v="865" actId="1076"/>
          <ac:grpSpMkLst>
            <pc:docMk/>
            <pc:sldMk cId="3417647994" sldId="315"/>
            <ac:grpSpMk id="4" creationId="{B6370DDF-C1F8-2974-18BD-CB291BD0E192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5" creationId="{282F7A76-BEEA-1CF4-8E5E-C0D1B51014E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6" creationId="{8835B08A-1A9B-033D-3488-B64C468753D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7" creationId="{B13CDD5E-0EF8-1CA5-8727-125B8681A16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8" creationId="{E548E43F-DEDA-C061-63DB-A0EC6E9DF52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9" creationId="{5559F165-F7F7-BF97-8885-D67C1A476D00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0" creationId="{7747F855-1D2C-9004-0399-8D1921A3878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1" creationId="{578FFD30-9188-6C59-6FFC-89D1E2CA3E5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2" creationId="{351C0E96-6520-8C5F-41EC-9C963701DE6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3" creationId="{FF7B72BA-DF05-240F-F20A-55B02139F2D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4" creationId="{3DF7EB6B-6593-E095-91E6-16F8C59F151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5" creationId="{DE7AC71E-ACD5-2386-E69F-C643AE90DD61}"/>
          </ac:grpSpMkLst>
        </pc:grpChg>
        <pc:grpChg chg="del mod">
          <ac:chgData name="Carlos Muñoz Fresco" userId="177950e247637ed8" providerId="LiveId" clId="{42FE7D73-4169-4A2A-97DB-7F227694713D}" dt="2022-12-01T14:28:44.348" v="2218" actId="478"/>
          <ac:grpSpMkLst>
            <pc:docMk/>
            <pc:sldMk cId="3417647994" sldId="315"/>
            <ac:grpSpMk id="16" creationId="{A367072C-E621-4F0F-819D-01778CCB081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2" creationId="{8316F0A7-C585-369B-CC3A-BB940A2053C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3" creationId="{6C636C16-B571-0A1C-F258-375CD3B6A1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4" creationId="{FB421BD2-1E2D-A493-4D00-3E90A8C2BFC4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6" creationId="{B7C83D60-0F26-C96C-F780-62763612412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7" creationId="{DD646709-BA4C-88AB-575F-BDF642F757CF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9" creationId="{CF46C478-84BE-3813-5FD8-DFD57C013D3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0" creationId="{9B7B35DB-B616-35B5-89E5-7520B67F966E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1" creationId="{C594687A-3E0C-2B18-7A77-C825D8E5BC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2" creationId="{6279AF65-D556-DEDF-4C13-F20E1739305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3" creationId="{A2FF1709-C12B-AD6B-AD59-C3AC5231859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4" creationId="{3996F624-8C00-ED2C-EA88-7D019FEB3D5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5" creationId="{90C4D38B-53DA-4407-AEBD-647F0920FEB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6" creationId="{A0EFE03B-761D-91A8-6ABF-CD15618A0F1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7" creationId="{C8083D1F-8DBF-496D-F9FA-B70548F278F3}"/>
          </ac:grpSpMkLst>
        </pc:grpChg>
        <pc:picChg chg="del">
          <ac:chgData name="Carlos Muñoz Fresco" userId="177950e247637ed8" providerId="LiveId" clId="{42FE7D73-4169-4A2A-97DB-7F227694713D}" dt="2022-11-30T16:48:48.467" v="849" actId="478"/>
          <ac:picMkLst>
            <pc:docMk/>
            <pc:sldMk cId="3417647994" sldId="315"/>
            <ac:picMk id="28" creationId="{9C7C459D-88ED-AD40-D1A2-CA338A2C9629}"/>
          </ac:picMkLst>
        </pc:picChg>
        <pc:picChg chg="add mod">
          <ac:chgData name="Carlos Muñoz Fresco" userId="177950e247637ed8" providerId="LiveId" clId="{42FE7D73-4169-4A2A-97DB-7F227694713D}" dt="2022-12-01T14:30:26.042" v="2233" actId="1076"/>
          <ac:picMkLst>
            <pc:docMk/>
            <pc:sldMk cId="3417647994" sldId="315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3:20.699" v="2261" actId="2696"/>
        <pc:sldMkLst>
          <pc:docMk/>
          <pc:sldMk cId="50317958" sldId="316"/>
        </pc:sldMkLst>
        <pc:spChg chg="mod">
          <ac:chgData name="Carlos Muñoz Fresco" userId="177950e247637ed8" providerId="LiveId" clId="{42FE7D73-4169-4A2A-97DB-7F227694713D}" dt="2022-11-30T16:56:26.871" v="916" actId="20577"/>
          <ac:spMkLst>
            <pc:docMk/>
            <pc:sldMk cId="50317958" sldId="316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3:05.670" v="873" actId="1076"/>
          <ac:picMkLst>
            <pc:docMk/>
            <pc:sldMk cId="50317958" sldId="316"/>
            <ac:picMk id="28" creationId="{D9657F1A-D595-0C33-C2DD-81930F9A8EF9}"/>
          </ac:picMkLst>
        </pc:picChg>
        <pc:picChg chg="del">
          <ac:chgData name="Carlos Muñoz Fresco" userId="177950e247637ed8" providerId="LiveId" clId="{42FE7D73-4169-4A2A-97DB-7F227694713D}" dt="2022-11-30T16:53:02.619" v="871" actId="478"/>
          <ac:picMkLst>
            <pc:docMk/>
            <pc:sldMk cId="50317958" sldId="316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4.622" v="2365" actId="2696"/>
        <pc:sldMkLst>
          <pc:docMk/>
          <pc:sldMk cId="3057239584" sldId="317"/>
        </pc:sldMkLst>
        <pc:spChg chg="mod">
          <ac:chgData name="Carlos Muñoz Fresco" userId="177950e247637ed8" providerId="LiveId" clId="{42FE7D73-4169-4A2A-97DB-7F227694713D}" dt="2022-11-30T16:56:12.072" v="905" actId="14100"/>
          <ac:spMkLst>
            <pc:docMk/>
            <pc:sldMk cId="3057239584" sldId="317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4:49.261" v="2270" actId="1076"/>
          <ac:picMkLst>
            <pc:docMk/>
            <pc:sldMk cId="3057239584" sldId="317"/>
            <ac:picMk id="28" creationId="{1EB32F36-BB0B-BE65-68C5-F1339B9D2660}"/>
          </ac:picMkLst>
        </pc:picChg>
        <pc:picChg chg="del">
          <ac:chgData name="Carlos Muñoz Fresco" userId="177950e247637ed8" providerId="LiveId" clId="{42FE7D73-4169-4A2A-97DB-7F227694713D}" dt="2022-11-30T16:54:51.565" v="875" actId="478"/>
          <ac:picMkLst>
            <pc:docMk/>
            <pc:sldMk cId="3057239584" sldId="317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8.381" v="2366" actId="2696"/>
        <pc:sldMkLst>
          <pc:docMk/>
          <pc:sldMk cId="4221601906" sldId="318"/>
        </pc:sldMkLst>
        <pc:spChg chg="mod">
          <ac:chgData name="Carlos Muñoz Fresco" userId="177950e247637ed8" providerId="LiveId" clId="{42FE7D73-4169-4A2A-97DB-7F227694713D}" dt="2022-11-30T16:55:49.808" v="888" actId="20577"/>
          <ac:spMkLst>
            <pc:docMk/>
            <pc:sldMk cId="4221601906" sldId="318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5:41.138" v="879" actId="1076"/>
          <ac:picMkLst>
            <pc:docMk/>
            <pc:sldMk cId="4221601906" sldId="318"/>
            <ac:picMk id="28" creationId="{A54DCDAE-BF9D-1A78-5BB7-1EF720AF0967}"/>
          </ac:picMkLst>
        </pc:picChg>
        <pc:picChg chg="del">
          <ac:chgData name="Carlos Muñoz Fresco" userId="177950e247637ed8" providerId="LiveId" clId="{42FE7D73-4169-4A2A-97DB-7F227694713D}" dt="2022-11-30T16:54:59.281" v="877" actId="478"/>
          <ac:picMkLst>
            <pc:docMk/>
            <pc:sldMk cId="4221601906" sldId="318"/>
            <ac:picMk id="89" creationId="{9B6B3AC2-C6B7-E8B6-A9D1-3786555732BE}"/>
          </ac:picMkLst>
        </pc:picChg>
      </pc:sldChg>
      <pc:sldChg chg="addSp delSp modSp add del mod ord">
        <pc:chgData name="Carlos Muñoz Fresco" userId="177950e247637ed8" providerId="LiveId" clId="{42FE7D73-4169-4A2A-97DB-7F227694713D}" dt="2022-12-01T14:53:21.189" v="2826" actId="2696"/>
        <pc:sldMkLst>
          <pc:docMk/>
          <pc:sldMk cId="3555444590" sldId="319"/>
        </pc:sldMkLst>
        <pc:spChg chg="mod">
          <ac:chgData name="Carlos Muñoz Fresco" userId="177950e247637ed8" providerId="LiveId" clId="{42FE7D73-4169-4A2A-97DB-7F227694713D}" dt="2022-11-30T16:57:16.792" v="954" actId="20577"/>
          <ac:spMkLst>
            <pc:docMk/>
            <pc:sldMk cId="3555444590" sldId="31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7:01:03.141" v="1141" actId="1076"/>
          <ac:spMkLst>
            <pc:docMk/>
            <pc:sldMk cId="3555444590" sldId="319"/>
            <ac:spMk id="4" creationId="{A9043C67-891C-3DE9-B290-DDA1EBCCD13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39" creationId="{26AD0A50-BB08-3B72-D444-FC73644E365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0" creationId="{D0A6B322-C947-B8A6-968A-59769A615D8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1" creationId="{7D4FA704-A076-C3B5-8B82-24C60239BB5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2" creationId="{2D49B0F3-36CE-1FE1-1881-83F1B97E4FD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3" creationId="{917DE80B-E0D6-78CC-1919-5FD7A6EB362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4" creationId="{2BCBCD35-4DB0-980E-C1E9-0DD295CE0B9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5" creationId="{70066F73-01CC-83BC-DA16-716B5E67C42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6" creationId="{01054C9C-A6AC-D1E3-F485-CBE1D8D377A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7" creationId="{703E0478-6F76-8292-05AF-E77BC8AE27C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8" creationId="{68441E53-DCE9-118F-3067-09AD83C780C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9" creationId="{8D8EFF11-3D37-18B4-20EA-198908C2B7B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0" creationId="{B3B3F337-4C3B-D789-15B9-23711FF5DE0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1" creationId="{3454ACC2-D010-C1D9-BA43-27C68EE4237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2" creationId="{853D2995-7403-F90C-EEA9-8C43E0C2321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3" creationId="{883BC8AA-9012-3D4C-80B0-2899A9456F9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4" creationId="{E1B9539F-DB80-B8CA-C5D7-70B3A89F64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5" creationId="{5100605B-279B-6A8B-3B02-3EED14B45C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6" creationId="{CF8AB007-B027-8322-DF8F-99D8E533269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7" creationId="{F95C4085-AD60-1F81-9574-4EEBD0207EA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8" creationId="{FE0239C3-2D6E-0696-3E4B-3346DBAF03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9" creationId="{4A076459-D4B2-05D2-87F0-380A04040CD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0" creationId="{5AF046B1-DF3C-534E-617A-4B0A402BAF0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1" creationId="{AD5754F4-2884-C2CE-0903-D03A70F4AB8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2" creationId="{3C1A6444-F187-AAF8-34C8-E766703D584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3" creationId="{B9058BA9-D653-20AB-90B8-FF98A0D4B6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4" creationId="{CD0130A2-8B32-288F-B3E4-22510FE136D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5" creationId="{C9DEA458-1DFD-DEA7-31EB-797146108300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6" creationId="{BE29AA7F-F9AF-9965-502C-CB8AEC7D7A7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7" creationId="{60A20858-F537-F677-1120-C44F2AB8F0A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8" creationId="{FEA48E2F-D1A9-B51E-B1F6-DA4197BFB22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9" creationId="{7A492181-7A4E-A647-AF46-D3BD610B498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0" creationId="{5BDFDA95-EB9F-D6AA-CBF8-DC050165071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1" creationId="{5E783AED-016D-E5A3-87DB-8EBE85EAA8B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2" creationId="{AD0727A2-4326-375E-89C6-7DC875EDD6DE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3" creationId="{A5DFA1F9-DA6F-32C8-88A3-6CC1E777D01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4" creationId="{F00AAF09-5FA2-4233-46A3-A30AAF58B79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5" creationId="{AEB76AD0-2E1C-7A4E-B33C-7BDD8C776FB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6" creationId="{6198287B-377D-69E5-B8F7-98378411728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7" creationId="{422D77FE-7137-92CF-BDCC-1266468079A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8" creationId="{4E1691BE-39B6-27F9-AB16-4B713F3AE01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9" creationId="{4485BA67-3FE0-FE87-4006-0E907B1E7D5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0" creationId="{9FA14803-D6AF-9F3A-F2B7-26D5F593AF7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1" creationId="{1350D615-978C-D36B-573B-CFAA4CEACED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2" creationId="{2A54DDFE-72A4-B783-C54C-375CE620B1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3" creationId="{D2CC8248-A2D6-5509-24F1-8893FA42DF6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4" creationId="{266E2635-01D9-DFFF-6E72-B38C363C084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5" creationId="{F23EBD53-1AA7-DEBF-069B-E9B2FEA7B44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6" creationId="{B790A6DB-8FD7-1D0E-3F1F-3CB46A422AA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7" creationId="{7585C614-1F26-FDC2-37CB-B4C20297B7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8" creationId="{C531C280-0481-1ED0-FFFE-2D6FF253A48F}"/>
          </ac:spMkLst>
        </pc:spChg>
        <pc:grpChg chg="add mod">
          <ac:chgData name="Carlos Muñoz Fresco" userId="177950e247637ed8" providerId="LiveId" clId="{42FE7D73-4169-4A2A-97DB-7F227694713D}" dt="2022-11-30T16:58:59.222" v="1033" actId="1076"/>
          <ac:grpSpMkLst>
            <pc:docMk/>
            <pc:sldMk cId="3555444590" sldId="319"/>
            <ac:grpSpMk id="5" creationId="{B40024E1-8BE5-38F6-A8B7-9C296D170B97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6" creationId="{8B2C4127-D4D0-A123-463B-BE7262B9BCF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7" creationId="{9CC48AFF-A89A-8C80-6991-247E2020A78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8" creationId="{DF3FF73B-46B7-134D-75CF-6C0728D723B0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9" creationId="{E43469A7-D593-E324-5E48-03319483E22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0" creationId="{6421A59D-B07C-C248-562F-0F75AB1DE4E3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1" creationId="{02637874-027A-6BB8-F886-12C7B95970AA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2" creationId="{44B8FA7A-3488-D59F-2FA0-D08786B83C3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3" creationId="{9AC5F4A7-04CB-E41F-FA9B-1A0866E5362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4" creationId="{AA26983E-A725-17A8-6340-A04DEAC800A2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5" creationId="{A89879E3-CA25-3344-FA08-923C06559DA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2" creationId="{0B229758-F2C7-ABB7-5394-E4AD364FAB2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3" creationId="{EEFB76E9-9FDF-A97E-E1C9-56720CB4D7F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4" creationId="{A3AA5BEE-CE12-EE92-F8C6-8069DC6F284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6" creationId="{8BC3360C-B935-ABAB-93D6-7F251BC15DE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7" creationId="{943877DF-7768-4575-D0F8-3AB2BF59504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9" creationId="{DEBCB727-403C-B22C-8AF1-50736A4E8FD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0" creationId="{B030256D-78C7-FCD0-20D7-E782436B37E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1" creationId="{11D1A117-C269-2529-EB9A-85A5860AC2F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2" creationId="{A73AED8E-5493-BC5A-AB91-806DF45B618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3" creationId="{F27BA4C1-BC23-ECE6-185E-767C2812B98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4" creationId="{7C532DAD-9DF3-CB99-0C09-7499F4BDFEB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5" creationId="{DAE33CFE-2AE3-1E09-B796-1163D2AEF68E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6" creationId="{55868C5C-70BD-8DAE-D141-BE64850C881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7" creationId="{B00CE366-1158-0AB9-8BF2-FBA923ECAD6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8" creationId="{26987169-8CEC-C1A6-7D70-A4D0F35E01D8}"/>
          </ac:grpSpMkLst>
        </pc:grpChg>
        <pc:picChg chg="add mod">
          <ac:chgData name="Carlos Muñoz Fresco" userId="177950e247637ed8" providerId="LiveId" clId="{42FE7D73-4169-4A2A-97DB-7F227694713D}" dt="2022-11-30T16:59:02.645" v="1034" actId="1076"/>
          <ac:picMkLst>
            <pc:docMk/>
            <pc:sldMk cId="3555444590" sldId="319"/>
            <ac:picMk id="3" creationId="{ACB57C07-0E2F-F3EB-1491-93F96A1C119F}"/>
          </ac:picMkLst>
        </pc:picChg>
        <pc:picChg chg="del">
          <ac:chgData name="Carlos Muñoz Fresco" userId="177950e247637ed8" providerId="LiveId" clId="{42FE7D73-4169-4A2A-97DB-7F227694713D}" dt="2022-11-30T16:57:07.569" v="933" actId="478"/>
          <ac:picMkLst>
            <pc:docMk/>
            <pc:sldMk cId="3555444590" sldId="319"/>
            <ac:picMk id="28" creationId="{9C7C459D-88ED-AD40-D1A2-CA338A2C9629}"/>
          </ac:picMkLst>
        </pc:picChg>
      </pc:sldChg>
      <pc:sldChg chg="add del">
        <pc:chgData name="Carlos Muñoz Fresco" userId="177950e247637ed8" providerId="LiveId" clId="{42FE7D73-4169-4A2A-97DB-7F227694713D}" dt="2022-12-01T15:11:19.197" v="3024" actId="47"/>
        <pc:sldMkLst>
          <pc:docMk/>
          <pc:sldMk cId="2887434155" sldId="320"/>
        </pc:sldMkLst>
      </pc:sldChg>
      <pc:sldChg chg="add del">
        <pc:chgData name="Carlos Muñoz Fresco" userId="177950e247637ed8" providerId="LiveId" clId="{42FE7D73-4169-4A2A-97DB-7F227694713D}" dt="2022-12-01T15:11:26.366" v="3039" actId="47"/>
        <pc:sldMkLst>
          <pc:docMk/>
          <pc:sldMk cId="2344772723" sldId="321"/>
        </pc:sldMkLst>
      </pc:sldChg>
      <pc:sldChg chg="delSp modSp add del mod ord">
        <pc:chgData name="Carlos Muñoz Fresco" userId="177950e247637ed8" providerId="LiveId" clId="{42FE7D73-4169-4A2A-97DB-7F227694713D}" dt="2022-12-01T13:07:53.336" v="2046" actId="2696"/>
        <pc:sldMkLst>
          <pc:docMk/>
          <pc:sldMk cId="418509293" sldId="322"/>
        </pc:sldMkLst>
        <pc:spChg chg="mod">
          <ac:chgData name="Carlos Muñoz Fresco" userId="177950e247637ed8" providerId="LiveId" clId="{42FE7D73-4169-4A2A-97DB-7F227694713D}" dt="2022-12-01T13:00:31.144" v="1974" actId="1076"/>
          <ac:spMkLst>
            <pc:docMk/>
            <pc:sldMk cId="41850929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3:00:07.118" v="1970" actId="478"/>
          <ac:spMkLst>
            <pc:docMk/>
            <pc:sldMk cId="418509293" sldId="322"/>
            <ac:spMk id="4" creationId="{B23A81D8-1580-4788-A6EC-A5ADC85A2E4E}"/>
          </ac:spMkLst>
        </pc:spChg>
        <pc:spChg chg="del">
          <ac:chgData name="Carlos Muñoz Fresco" userId="177950e247637ed8" providerId="LiveId" clId="{42FE7D73-4169-4A2A-97DB-7F227694713D}" dt="2022-12-01T13:00:20.935" v="1973" actId="478"/>
          <ac:spMkLst>
            <pc:docMk/>
            <pc:sldMk cId="418509293" sldId="322"/>
            <ac:spMk id="30" creationId="{50DBDE12-A041-443B-BBD4-8DACD8F155D5}"/>
          </ac:spMkLst>
        </pc:spChg>
        <pc:spChg chg="mod">
          <ac:chgData name="Carlos Muñoz Fresco" userId="177950e247637ed8" providerId="LiveId" clId="{42FE7D73-4169-4A2A-97DB-7F227694713D}" dt="2022-12-01T13:02:05.151" v="1996" actId="1076"/>
          <ac:spMkLst>
            <pc:docMk/>
            <pc:sldMk cId="418509293" sldId="322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3:00:32.993" v="1975" actId="1076"/>
          <ac:grpSpMkLst>
            <pc:docMk/>
            <pc:sldMk cId="418509293" sldId="322"/>
            <ac:grpSpMk id="6" creationId="{74DD108A-0789-47AD-B65C-D07E14A083C5}"/>
          </ac:grpSpMkLst>
        </pc:grpChg>
        <pc:grpChg chg="del">
          <ac:chgData name="Carlos Muñoz Fresco" userId="177950e247637ed8" providerId="LiveId" clId="{42FE7D73-4169-4A2A-97DB-7F227694713D}" dt="2022-12-01T13:00:19.102" v="1972" actId="478"/>
          <ac:grpSpMkLst>
            <pc:docMk/>
            <pc:sldMk cId="418509293" sldId="322"/>
            <ac:grpSpMk id="15" creationId="{D861B929-A10A-4798-BB88-F6135FE011AD}"/>
          </ac:grpSpMkLst>
        </pc:grpChg>
      </pc:sldChg>
      <pc:sldChg chg="addSp delSp modSp add mod ord">
        <pc:chgData name="Carlos Muñoz Fresco" userId="177950e247637ed8" providerId="LiveId" clId="{42FE7D73-4169-4A2A-97DB-7F227694713D}" dt="2022-12-01T14:40:20.252" v="2383" actId="113"/>
        <pc:sldMkLst>
          <pc:docMk/>
          <pc:sldMk cId="715117383" sldId="322"/>
        </pc:sldMkLst>
        <pc:spChg chg="mod">
          <ac:chgData name="Carlos Muñoz Fresco" userId="177950e247637ed8" providerId="LiveId" clId="{42FE7D73-4169-4A2A-97DB-7F227694713D}" dt="2022-12-01T14:40:20.252" v="2383" actId="113"/>
          <ac:spMkLst>
            <pc:docMk/>
            <pc:sldMk cId="71511738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4:32:30.148" v="2248" actId="478"/>
          <ac:spMkLst>
            <pc:docMk/>
            <pc:sldMk cId="715117383" sldId="322"/>
            <ac:spMk id="25" creationId="{441199DD-59A3-487B-951A-94B0905D058D}"/>
          </ac:spMkLst>
        </pc:spChg>
        <pc:grpChg chg="del">
          <ac:chgData name="Carlos Muñoz Fresco" userId="177950e247637ed8" providerId="LiveId" clId="{42FE7D73-4169-4A2A-97DB-7F227694713D}" dt="2022-12-01T14:32:27.970" v="2247" actId="478"/>
          <ac:grpSpMkLst>
            <pc:docMk/>
            <pc:sldMk cId="715117383" sldId="322"/>
            <ac:grpSpMk id="19" creationId="{8576B5BF-CFA7-49E1-8215-8E4D6260AC9D}"/>
          </ac:grpSpMkLst>
        </pc:grpChg>
        <pc:picChg chg="add mod">
          <ac:chgData name="Carlos Muñoz Fresco" userId="177950e247637ed8" providerId="LiveId" clId="{42FE7D73-4169-4A2A-97DB-7F227694713D}" dt="2022-12-01T14:34:30.497" v="2268" actId="1076"/>
          <ac:picMkLst>
            <pc:docMk/>
            <pc:sldMk cId="715117383" sldId="322"/>
            <ac:picMk id="16" creationId="{B2479F26-9AA5-0512-789D-6027DFFD6583}"/>
          </ac:picMkLst>
        </pc:picChg>
        <pc:picChg chg="del">
          <ac:chgData name="Carlos Muñoz Fresco" userId="177950e247637ed8" providerId="LiveId" clId="{42FE7D73-4169-4A2A-97DB-7F227694713D}" dt="2022-12-01T14:32:23.601" v="2246" actId="478"/>
          <ac:picMkLst>
            <pc:docMk/>
            <pc:sldMk cId="715117383" sldId="322"/>
            <ac:picMk id="89" creationId="{9B6B3AC2-C6B7-E8B6-A9D1-3786555732BE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3.432" v="2384" actId="113"/>
        <pc:sldMkLst>
          <pc:docMk/>
          <pc:sldMk cId="2382397349" sldId="323"/>
        </pc:sldMkLst>
        <pc:spChg chg="mod">
          <ac:chgData name="Carlos Muñoz Fresco" userId="177950e247637ed8" providerId="LiveId" clId="{42FE7D73-4169-4A2A-97DB-7F227694713D}" dt="2022-12-01T14:40:23.432" v="2384" actId="113"/>
          <ac:spMkLst>
            <pc:docMk/>
            <pc:sldMk cId="2382397349" sldId="323"/>
            <ac:spMk id="2" creationId="{00000000-0000-0000-0000-000000000000}"/>
          </ac:spMkLst>
        </pc:spChg>
        <pc:picChg chg="del">
          <ac:chgData name="Carlos Muñoz Fresco" userId="177950e247637ed8" providerId="LiveId" clId="{42FE7D73-4169-4A2A-97DB-7F227694713D}" dt="2022-12-01T14:34:55.522" v="2272" actId="478"/>
          <ac:picMkLst>
            <pc:docMk/>
            <pc:sldMk cId="2382397349" sldId="323"/>
            <ac:picMk id="16" creationId="{B2479F26-9AA5-0512-789D-6027DFFD6583}"/>
          </ac:picMkLst>
        </pc:picChg>
        <pc:picChg chg="add mod">
          <ac:chgData name="Carlos Muñoz Fresco" userId="177950e247637ed8" providerId="LiveId" clId="{42FE7D73-4169-4A2A-97DB-7F227694713D}" dt="2022-12-01T14:34:58.118" v="2273" actId="1076"/>
          <ac:picMkLst>
            <pc:docMk/>
            <pc:sldMk cId="2382397349" sldId="323"/>
            <ac:picMk id="17" creationId="{EB013DF5-9D94-92F2-FFA6-B21B4DA161C1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3:07:50.162" v="2045" actId="2696"/>
        <pc:sldMkLst>
          <pc:docMk/>
          <pc:sldMk cId="3533314491" sldId="323"/>
        </pc:sldMkLst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7" creationId="{4EE36508-487D-272D-34DB-817449AC317F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8" creationId="{656EDA81-6B40-64A2-2EF4-1D60BF9E412D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9" creationId="{411662BE-F2D6-B295-AD55-8A91400BB8FE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0" creationId="{9F660983-812A-DE0E-4199-84009C8BBDA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1" creationId="{0083262E-6021-DD33-84A9-41941275AA76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2" creationId="{7ED81F89-196E-E3A1-A585-A26DBBBE2DC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3" creationId="{AFA4C080-5B56-7D8A-0A2C-06EAE5083E92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4" creationId="{802551D2-4998-98B6-5FED-96160F5B3EB1}"/>
          </ac:spMkLst>
        </pc:spChg>
        <pc:grpChg chg="add del mod">
          <ac:chgData name="Carlos Muñoz Fresco" userId="177950e247637ed8" providerId="LiveId" clId="{42FE7D73-4169-4A2A-97DB-7F227694713D}" dt="2022-12-01T13:04:35.221" v="2017" actId="478"/>
          <ac:grpSpMkLst>
            <pc:docMk/>
            <pc:sldMk cId="3533314491" sldId="323"/>
            <ac:grpSpMk id="3" creationId="{507D4040-4B38-0ECF-0099-2D0B68BB3BF8}"/>
          </ac:grpSpMkLst>
        </pc:grpChg>
        <pc:grpChg chg="del mod">
          <ac:chgData name="Carlos Muñoz Fresco" userId="177950e247637ed8" providerId="LiveId" clId="{42FE7D73-4169-4A2A-97DB-7F227694713D}" dt="2022-12-01T13:01:20.762" v="1988" actId="478"/>
          <ac:grpSpMkLst>
            <pc:docMk/>
            <pc:sldMk cId="3533314491" sldId="323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2-01T13:01:11.260" v="1984" actId="478"/>
          <ac:grpSpMkLst>
            <pc:docMk/>
            <pc:sldMk cId="3533314491" sldId="323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2-01T13:01:12.596" v="1985" actId="478"/>
          <ac:grpSpMkLst>
            <pc:docMk/>
            <pc:sldMk cId="3533314491" sldId="323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2-01T13:01:08.410" v="1982" actId="478"/>
          <ac:grpSpMkLst>
            <pc:docMk/>
            <pc:sldMk cId="3533314491" sldId="323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2-01T13:01:09.757" v="1983" actId="478"/>
          <ac:grpSpMkLst>
            <pc:docMk/>
            <pc:sldMk cId="3533314491" sldId="323"/>
            <ac:grpSpMk id="32" creationId="{DA7BF0E1-C5B6-4B28-B406-99722938F878}"/>
          </ac:grpSpMkLst>
        </pc:grpChg>
        <pc:picChg chg="add del mod">
          <ac:chgData name="Carlos Muñoz Fresco" userId="177950e247637ed8" providerId="LiveId" clId="{42FE7D73-4169-4A2A-97DB-7F227694713D}" dt="2022-12-01T13:02:00.300" v="1995" actId="478"/>
          <ac:picMkLst>
            <pc:docMk/>
            <pc:sldMk cId="3533314491" sldId="323"/>
            <ac:picMk id="15" creationId="{D8ABC769-DBE1-5E4F-07A7-862AF4762DD3}"/>
          </ac:picMkLst>
        </pc:picChg>
        <pc:picChg chg="add mod">
          <ac:chgData name="Carlos Muñoz Fresco" userId="177950e247637ed8" providerId="LiveId" clId="{42FE7D73-4169-4A2A-97DB-7F227694713D}" dt="2022-12-01T13:05:19.822" v="2019" actId="14100"/>
          <ac:picMkLst>
            <pc:docMk/>
            <pc:sldMk cId="3533314491" sldId="323"/>
            <ac:picMk id="16" creationId="{EDC19171-51BC-A1A6-8220-9708BB30C2A5}"/>
          </ac:picMkLst>
        </pc:picChg>
        <pc:picChg chg="del">
          <ac:chgData name="Carlos Muñoz Fresco" userId="177950e247637ed8" providerId="LiveId" clId="{42FE7D73-4169-4A2A-97DB-7F227694713D}" dt="2022-12-01T13:00:40.397" v="1977" actId="478"/>
          <ac:picMkLst>
            <pc:docMk/>
            <pc:sldMk cId="3533314491" sldId="323"/>
            <ac:picMk id="41" creationId="{3EDE013E-CFB3-C128-DF20-0F9BE7E666F8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7.349" v="2385" actId="113"/>
        <pc:sldMkLst>
          <pc:docMk/>
          <pc:sldMk cId="3569327354" sldId="324"/>
        </pc:sldMkLst>
        <pc:spChg chg="mod">
          <ac:chgData name="Carlos Muñoz Fresco" userId="177950e247637ed8" providerId="LiveId" clId="{42FE7D73-4169-4A2A-97DB-7F227694713D}" dt="2022-12-01T14:40:27.349" v="2385" actId="113"/>
          <ac:spMkLst>
            <pc:docMk/>
            <pc:sldMk cId="3569327354" sldId="324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8:05.443" v="2364" actId="14100"/>
          <ac:picMkLst>
            <pc:docMk/>
            <pc:sldMk cId="3569327354" sldId="324"/>
            <ac:picMk id="16" creationId="{FBBB55A4-7828-0A20-FABB-2216DEC55A74}"/>
          </ac:picMkLst>
        </pc:picChg>
        <pc:picChg chg="del">
          <ac:chgData name="Carlos Muñoz Fresco" userId="177950e247637ed8" providerId="LiveId" clId="{42FE7D73-4169-4A2A-97DB-7F227694713D}" dt="2022-12-01T14:36:37.673" v="2290" actId="478"/>
          <ac:picMkLst>
            <pc:docMk/>
            <pc:sldMk cId="3569327354" sldId="324"/>
            <ac:picMk id="17" creationId="{EB013DF5-9D94-92F2-FFA6-B21B4DA161C1}"/>
          </ac:picMkLst>
        </pc:picChg>
      </pc:sldChg>
      <pc:sldChg chg="add del">
        <pc:chgData name="Carlos Muñoz Fresco" userId="177950e247637ed8" providerId="LiveId" clId="{42FE7D73-4169-4A2A-97DB-7F227694713D}" dt="2022-12-01T15:11:24.478" v="3032" actId="47"/>
        <pc:sldMkLst>
          <pc:docMk/>
          <pc:sldMk cId="1020345770" sldId="325"/>
        </pc:sldMkLst>
      </pc:sldChg>
      <pc:sldChg chg="addSp delSp modSp add mod ord">
        <pc:chgData name="Carlos Muñoz Fresco" userId="177950e247637ed8" providerId="LiveId" clId="{42FE7D73-4169-4A2A-97DB-7F227694713D}" dt="2022-12-01T15:10:57.811" v="3013" actId="20577"/>
        <pc:sldMkLst>
          <pc:docMk/>
          <pc:sldMk cId="57870690" sldId="326"/>
        </pc:sldMkLst>
        <pc:spChg chg="add del">
          <ac:chgData name="Carlos Muñoz Fresco" userId="177950e247637ed8" providerId="LiveId" clId="{42FE7D73-4169-4A2A-97DB-7F227694713D}" dt="2022-12-01T14:54:30.186" v="2832" actId="21"/>
          <ac:spMkLst>
            <pc:docMk/>
            <pc:sldMk cId="57870690" sldId="326"/>
            <ac:spMk id="3" creationId="{04781290-C84A-496B-8C77-8790EB7C4A9D}"/>
          </ac:spMkLst>
        </pc:spChg>
        <pc:spChg chg="add del mod">
          <ac:chgData name="Carlos Muñoz Fresco" userId="177950e247637ed8" providerId="LiveId" clId="{42FE7D73-4169-4A2A-97DB-7F227694713D}" dt="2022-12-01T14:54:34.615" v="2834" actId="21"/>
          <ac:spMkLst>
            <pc:docMk/>
            <pc:sldMk cId="57870690" sldId="326"/>
            <ac:spMk id="5" creationId="{F1392716-58DC-EBB7-91C6-0E6A688B8E50}"/>
          </ac:spMkLst>
        </pc:spChg>
        <pc:spChg chg="mod">
          <ac:chgData name="Carlos Muñoz Fresco" userId="177950e247637ed8" providerId="LiveId" clId="{42FE7D73-4169-4A2A-97DB-7F227694713D}" dt="2022-12-01T15:10:57.811" v="3013" actId="20577"/>
          <ac:spMkLst>
            <pc:docMk/>
            <pc:sldMk cId="57870690" sldId="326"/>
            <ac:spMk id="7" creationId="{B9685444-4B0D-45F5-BF25-A4A2DC2F4043}"/>
          </ac:spMkLst>
        </pc:spChg>
        <pc:spChg chg="del">
          <ac:chgData name="Carlos Muñoz Fresco" userId="177950e247637ed8" providerId="LiveId" clId="{42FE7D73-4169-4A2A-97DB-7F227694713D}" dt="2022-12-01T14:55:32.286" v="2882" actId="478"/>
          <ac:spMkLst>
            <pc:docMk/>
            <pc:sldMk cId="57870690" sldId="326"/>
            <ac:spMk id="8" creationId="{9972398B-AFA0-4CCE-A556-FE79AD3C98F7}"/>
          </ac:spMkLst>
        </pc:spChg>
        <pc:spChg chg="del">
          <ac:chgData name="Carlos Muñoz Fresco" userId="177950e247637ed8" providerId="LiveId" clId="{42FE7D73-4169-4A2A-97DB-7F227694713D}" dt="2022-12-01T14:55:33.852" v="2883" actId="478"/>
          <ac:spMkLst>
            <pc:docMk/>
            <pc:sldMk cId="57870690" sldId="326"/>
            <ac:spMk id="9" creationId="{02A053FD-D39B-48FB-A047-13CBB45BF1E3}"/>
          </ac:spMkLst>
        </pc:spChg>
        <pc:spChg chg="del">
          <ac:chgData name="Carlos Muñoz Fresco" userId="177950e247637ed8" providerId="LiveId" clId="{42FE7D73-4169-4A2A-97DB-7F227694713D}" dt="2022-12-01T14:54:44.483" v="2837" actId="478"/>
          <ac:spMkLst>
            <pc:docMk/>
            <pc:sldMk cId="57870690" sldId="326"/>
            <ac:spMk id="11" creationId="{4119574C-917A-4E07-A5C0-89A5478F036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4" creationId="{24B6F792-FF21-C4AD-C4E5-DE8E850ED9D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5" creationId="{A644073E-32BC-ACB3-788D-F9365FA1D43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6" creationId="{0B14CFFD-825F-BC21-C4AD-7BCB6CEE62B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7" creationId="{3426D68E-A59A-F535-0F91-DFDDFA422E8C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8" creationId="{94AA4DD2-65D7-5B1C-6C4F-C4FC583CCE36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9" creationId="{6487D294-4E74-6BF1-E5A5-8D08E2B4C8F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0" creationId="{49B15A4B-B7B0-C901-5845-FACA13E20671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1" creationId="{07F298E1-8F48-64F7-D450-BB6408A92F2E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2" creationId="{95BD2780-6697-D877-4B5B-66871CE75FB4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3" creationId="{CB1E4109-981B-81B3-3B0E-C9CD3925E5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4" creationId="{91120C8A-10C9-A28C-0090-78C6B65B9D15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5" creationId="{5E7BF6F4-8219-E384-EEDE-E3855D604C4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6" creationId="{E65939EB-31DB-9D2B-AEFA-80CD735D22B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7" creationId="{C10A277D-EE07-E334-B785-DD7091C231A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8" creationId="{6280439A-C0EB-3032-7F5B-D6F0D2F393C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9" creationId="{98A05D6F-806F-30FC-932D-A057FB50311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0" creationId="{45847332-9E1D-8DAA-CACE-6BEDA04553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1" creationId="{6D3E3AC5-E478-8A57-97CD-F50F49731AD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2" creationId="{BC5C94FF-260C-3B3D-FB07-EFE227E1A37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3" creationId="{A88BCB78-F011-10E9-C603-3591077103E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4" creationId="{E857FCF1-E7FA-DFC7-1AA7-3FD818871B33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5" creationId="{86A284F4-6E78-F1EA-B427-122781535A89}"/>
          </ac:spMkLst>
        </pc:spChg>
        <pc:spChg chg="add mod">
          <ac:chgData name="Carlos Muñoz Fresco" userId="177950e247637ed8" providerId="LiveId" clId="{42FE7D73-4169-4A2A-97DB-7F227694713D}" dt="2022-12-01T14:59:50.234" v="2905" actId="1076"/>
          <ac:spMkLst>
            <pc:docMk/>
            <pc:sldMk cId="57870690" sldId="326"/>
            <ac:spMk id="52" creationId="{B600414C-779C-C9A9-DE8D-F77D0F13EF06}"/>
          </ac:spMkLst>
        </pc:spChg>
        <pc:spChg chg="add mod">
          <ac:chgData name="Carlos Muñoz Fresco" userId="177950e247637ed8" providerId="LiveId" clId="{42FE7D73-4169-4A2A-97DB-7F227694713D}" dt="2022-12-01T15:01:33.326" v="2932" actId="1076"/>
          <ac:spMkLst>
            <pc:docMk/>
            <pc:sldMk cId="57870690" sldId="326"/>
            <ac:spMk id="53" creationId="{F6ED6C68-7C5A-BC6F-F0F2-70CC4F9DB11A}"/>
          </ac:spMkLst>
        </pc:spChg>
        <pc:spChg chg="add mod">
          <ac:chgData name="Carlos Muñoz Fresco" userId="177950e247637ed8" providerId="LiveId" clId="{42FE7D73-4169-4A2A-97DB-7F227694713D}" dt="2022-12-01T15:01:24.123" v="2931" actId="1076"/>
          <ac:spMkLst>
            <pc:docMk/>
            <pc:sldMk cId="57870690" sldId="326"/>
            <ac:spMk id="54" creationId="{822F265F-F6CB-5740-2B3C-B1A5DEFE78A8}"/>
          </ac:spMkLst>
        </pc:spChg>
        <pc:spChg chg="add mod">
          <ac:chgData name="Carlos Muñoz Fresco" userId="177950e247637ed8" providerId="LiveId" clId="{42FE7D73-4169-4A2A-97DB-7F227694713D}" dt="2022-12-01T15:01:18.132" v="2930" actId="1076"/>
          <ac:spMkLst>
            <pc:docMk/>
            <pc:sldMk cId="57870690" sldId="326"/>
            <ac:spMk id="55" creationId="{3371A219-8FB7-C906-E912-33B90EA9E93C}"/>
          </ac:spMkLst>
        </pc:spChg>
        <pc:spChg chg="add mod">
          <ac:chgData name="Carlos Muñoz Fresco" userId="177950e247637ed8" providerId="LiveId" clId="{42FE7D73-4169-4A2A-97DB-7F227694713D}" dt="2022-12-01T15:01:14.256" v="2929" actId="1076"/>
          <ac:spMkLst>
            <pc:docMk/>
            <pc:sldMk cId="57870690" sldId="326"/>
            <ac:spMk id="56" creationId="{9AD18DD2-36AF-9757-B411-285B4E4C644A}"/>
          </ac:spMkLst>
        </pc:spChg>
        <pc:spChg chg="add mod">
          <ac:chgData name="Carlos Muñoz Fresco" userId="177950e247637ed8" providerId="LiveId" clId="{42FE7D73-4169-4A2A-97DB-7F227694713D}" dt="2022-12-01T15:01:04.310" v="2928" actId="1076"/>
          <ac:spMkLst>
            <pc:docMk/>
            <pc:sldMk cId="57870690" sldId="326"/>
            <ac:spMk id="57" creationId="{88A4B9AD-B708-F0E5-55A7-94201FB8CD81}"/>
          </ac:spMkLst>
        </pc:spChg>
        <pc:grpChg chg="add mod">
          <ac:chgData name="Carlos Muñoz Fresco" userId="177950e247637ed8" providerId="LiveId" clId="{42FE7D73-4169-4A2A-97DB-7F227694713D}" dt="2022-12-01T14:56:15.688" v="2888" actId="1076"/>
          <ac:grpSpMkLst>
            <pc:docMk/>
            <pc:sldMk cId="57870690" sldId="326"/>
            <ac:grpSpMk id="12" creationId="{8DBF60C3-0BC0-E202-D3EF-6C16ED4E44F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3" creationId="{08D11926-E364-9718-906A-280A8EDB16FD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6" creationId="{79BA1B6B-05C7-8B71-9D9B-99C2B46D96E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7" creationId="{2296F54E-08D7-488C-79B6-F4E15DD183F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8" creationId="{59E27367-0F46-2072-2FBA-C899DBCB1558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9" creationId="{1C706D4F-2728-AB96-8FD5-505A5729B6F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0" creationId="{AE282AD8-01A0-4F75-0D7B-36A177DC2C2E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1" creationId="{49BCDAC8-051F-9D6E-32AE-865213C92919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2" creationId="{8B1C240F-9B46-6959-8644-4EBB40747612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3" creationId="{18C030C6-17F8-1EF6-CB66-5FFFC269721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4" creationId="{BEC5F353-F755-DA55-F71A-8DEA82BCEE8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5" creationId="{000F4BD6-9236-7A19-052C-0797A64CA94D}"/>
          </ac:grpSpMkLst>
        </pc:grpChg>
        <pc:picChg chg="add del mod">
          <ac:chgData name="Carlos Muñoz Fresco" userId="177950e247637ed8" providerId="LiveId" clId="{42FE7D73-4169-4A2A-97DB-7F227694713D}" dt="2022-12-01T14:54:22.305" v="2831"/>
          <ac:picMkLst>
            <pc:docMk/>
            <pc:sldMk cId="57870690" sldId="326"/>
            <ac:picMk id="2" creationId="{45C0A17A-B020-97FC-5FF9-D7D9AF54418D}"/>
          </ac:picMkLst>
        </pc:picChg>
        <pc:picChg chg="add mod">
          <ac:chgData name="Carlos Muñoz Fresco" userId="177950e247637ed8" providerId="LiveId" clId="{42FE7D73-4169-4A2A-97DB-7F227694713D}" dt="2022-12-01T14:55:52.020" v="2886" actId="1076"/>
          <ac:picMkLst>
            <pc:docMk/>
            <pc:sldMk cId="57870690" sldId="326"/>
            <ac:picMk id="6" creationId="{41CE33BD-66F1-3D70-1D02-262D0D9D5310}"/>
          </ac:picMkLst>
        </pc:picChg>
        <pc:inkChg chg="add del">
          <ac:chgData name="Carlos Muñoz Fresco" userId="177950e247637ed8" providerId="LiveId" clId="{42FE7D73-4169-4A2A-97DB-7F227694713D}" dt="2022-12-01T14:59:26.101" v="2897"/>
          <ac:inkMkLst>
            <pc:docMk/>
            <pc:sldMk cId="57870690" sldId="326"/>
            <ac:inkMk id="46" creationId="{8B8880E3-F395-AB9C-DB6A-0FBBDAFAAD4C}"/>
          </ac:inkMkLst>
        </pc:inkChg>
        <pc:inkChg chg="add del">
          <ac:chgData name="Carlos Muñoz Fresco" userId="177950e247637ed8" providerId="LiveId" clId="{42FE7D73-4169-4A2A-97DB-7F227694713D}" dt="2022-12-01T14:59:26.779" v="2898"/>
          <ac:inkMkLst>
            <pc:docMk/>
            <pc:sldMk cId="57870690" sldId="326"/>
            <ac:inkMk id="47" creationId="{AD61ED43-F1ED-1B95-F5EC-FDDA8F1F39F6}"/>
          </ac:inkMkLst>
        </pc:inkChg>
        <pc:inkChg chg="add del">
          <ac:chgData name="Carlos Muñoz Fresco" userId="177950e247637ed8" providerId="LiveId" clId="{42FE7D73-4169-4A2A-97DB-7F227694713D}" dt="2022-12-01T14:59:28.904" v="2900"/>
          <ac:inkMkLst>
            <pc:docMk/>
            <pc:sldMk cId="57870690" sldId="326"/>
            <ac:inkMk id="48" creationId="{A9BABFD6-0583-D672-A540-0929215EEBB4}"/>
          </ac:inkMkLst>
        </pc:inkChg>
        <pc:inkChg chg="add del">
          <ac:chgData name="Carlos Muñoz Fresco" userId="177950e247637ed8" providerId="LiveId" clId="{42FE7D73-4169-4A2A-97DB-7F227694713D}" dt="2022-12-01T14:59:27.868" v="2899"/>
          <ac:inkMkLst>
            <pc:docMk/>
            <pc:sldMk cId="57870690" sldId="326"/>
            <ac:inkMk id="49" creationId="{D1D37DA8-20BB-374F-5C13-291CD3128AB9}"/>
          </ac:inkMkLst>
        </pc:inkChg>
        <pc:inkChg chg="add del">
          <ac:chgData name="Carlos Muñoz Fresco" userId="177950e247637ed8" providerId="LiveId" clId="{42FE7D73-4169-4A2A-97DB-7F227694713D}" dt="2022-12-01T14:59:29.849" v="2901"/>
          <ac:inkMkLst>
            <pc:docMk/>
            <pc:sldMk cId="57870690" sldId="326"/>
            <ac:inkMk id="50" creationId="{27E121DA-EFA7-ADC5-938D-2DCEA1EE8504}"/>
          </ac:inkMkLst>
        </pc:inkChg>
        <pc:inkChg chg="add del">
          <ac:chgData name="Carlos Muñoz Fresco" userId="177950e247637ed8" providerId="LiveId" clId="{42FE7D73-4169-4A2A-97DB-7F227694713D}" dt="2022-12-01T14:59:30.840" v="2902"/>
          <ac:inkMkLst>
            <pc:docMk/>
            <pc:sldMk cId="57870690" sldId="326"/>
            <ac:inkMk id="51" creationId="{7E7A3521-298D-CDEB-CD83-BC0C8602B0A2}"/>
          </ac:inkMkLst>
        </pc:inkChg>
      </pc:sldChg>
      <pc:sldMasterChg chg="delSldLayout">
        <pc:chgData name="Carlos Muñoz Fresco" userId="177950e247637ed8" providerId="LiveId" clId="{42FE7D73-4169-4A2A-97DB-7F227694713D}" dt="2022-12-01T15:11:35.241" v="3057" actId="47"/>
        <pc:sldMasterMkLst>
          <pc:docMk/>
          <pc:sldMasterMk cId="2670174220" sldId="2147483652"/>
        </pc:sldMasterMkLst>
        <pc:sldLayoutChg chg="del">
          <pc:chgData name="Carlos Muñoz Fresco" userId="177950e247637ed8" providerId="LiveId" clId="{42FE7D73-4169-4A2A-97DB-7F227694713D}" dt="2022-12-01T15:11:31.090" v="3054" actId="47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Carlos Muñoz Fresco" userId="177950e247637ed8" providerId="LiveId" clId="{42FE7D73-4169-4A2A-97DB-7F227694713D}" dt="2022-12-01T15:11:35.241" v="3057" actId="47"/>
          <pc:sldLayoutMkLst>
            <pc:docMk/>
            <pc:sldMasterMk cId="2670174220" sldId="2147483652"/>
            <pc:sldLayoutMk cId="2852074685" sldId="214748373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B8B-436E-A5B2-A542A96A2A0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B8B-436E-A5B2-A542A96A2A0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B8B-436E-A5B2-A542A96A2A0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B8B-436E-A5B2-A542A96A2A0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8B-436E-A5B2-A542A96A2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2022-12-01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274688"/>
            <a:ext cx="11887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500" dirty="0">
                <a:solidFill>
                  <a:schemeClr val="bg1"/>
                </a:solidFill>
                <a:cs typeface="Arial" pitchFamily="34" charset="0"/>
              </a:rPr>
              <a:t>Carlos Muñoz Fresco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697612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Final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144" y="5729741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Outlook of the US economy, Stock Predictions, Trading Strategy and Automated Bot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SP 500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479F26-9AA5-0512-789D-6027DFFD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88" y="1163661"/>
            <a:ext cx="8366815" cy="550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1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NASDAQ 100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013DF5-9D94-92F2-FFA6-B21B4DA1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95" y="1163661"/>
            <a:ext cx="8306959" cy="550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9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Gold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BB55A4-7828-0A20-FABB-2216DEC5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0" y="1147505"/>
            <a:ext cx="8210368" cy="550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2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6263987" y="3947164"/>
            <a:ext cx="4808789" cy="2594822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802365"/>
            <a:ext cx="5380377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Trading Strategy &amp; Bot</a:t>
            </a: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Asset: BTC (15 minutes timeframe)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971766" y="431121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8507039" y="5117140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6489419" y="3287721"/>
            <a:ext cx="5285626" cy="300462"/>
            <a:chOff x="693582" y="4736330"/>
            <a:chExt cx="5285626" cy="3004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Selling Conditions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&gt; 45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6660097" y="2329884"/>
            <a:ext cx="5114948" cy="555934"/>
            <a:chOff x="959011" y="5695216"/>
            <a:chExt cx="5020197" cy="5559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Buying Conditions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&lt; 20 (Oversold conditions)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 &lt; 20 (Low momentum)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7C36F1-8C0F-F810-B9EE-8DD131E4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02"/>
          <a:stretch/>
        </p:blipFill>
        <p:spPr>
          <a:xfrm>
            <a:off x="1020723" y="493361"/>
            <a:ext cx="4408190" cy="5026309"/>
          </a:xfrm>
          <a:prstGeom prst="rect">
            <a:avLst/>
          </a:prstGeom>
        </p:spPr>
      </p:pic>
      <p:grpSp>
        <p:nvGrpSpPr>
          <p:cNvPr id="105" name="그룹 4">
            <a:extLst>
              <a:ext uri="{FF2B5EF4-FFF2-40B4-BE49-F238E27FC236}">
                <a16:creationId xmlns:a16="http://schemas.microsoft.com/office/drawing/2014/main" id="{45B9C93C-F7EA-5F3C-6B68-5ABEC10F0FB7}"/>
              </a:ext>
            </a:extLst>
          </p:cNvPr>
          <p:cNvGrpSpPr/>
          <p:nvPr/>
        </p:nvGrpSpPr>
        <p:grpSpPr>
          <a:xfrm>
            <a:off x="560824" y="5939768"/>
            <a:ext cx="5285626" cy="461665"/>
            <a:chOff x="693582" y="4736330"/>
            <a:chExt cx="5285626" cy="4616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1979069-1B05-7AC2-AF95-4D3DFC0D53E8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Bearish Trend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3C62794-2297-0E98-10CE-53B76F63274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wanted to catch small movements and get quickly out of trades.</a:t>
              </a:r>
            </a:p>
          </p:txBody>
        </p:sp>
        <p:sp>
          <p:nvSpPr>
            <p:cNvPr id="108" name="Chevron 27">
              <a:extLst>
                <a:ext uri="{FF2B5EF4-FFF2-40B4-BE49-F238E27FC236}">
                  <a16:creationId xmlns:a16="http://schemas.microsoft.com/office/drawing/2014/main" id="{6311B5C7-6806-734E-4210-E92CE6F26881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8413" y="267220"/>
            <a:ext cx="5282505" cy="14619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500" b="1" dirty="0">
                <a:solidFill>
                  <a:schemeClr val="accent1"/>
                </a:solidFill>
                <a:cs typeface="Arial" pitchFamily="34" charset="0"/>
              </a:rPr>
              <a:t>Back testing Results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1CE33BD-66F1-3D70-1D02-262D0D9D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4" y="1157591"/>
            <a:ext cx="8911243" cy="54490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F60C3-0BC0-E202-D3EF-6C16ED4E44F1}"/>
              </a:ext>
            </a:extLst>
          </p:cNvPr>
          <p:cNvGrpSpPr/>
          <p:nvPr/>
        </p:nvGrpSpPr>
        <p:grpSpPr>
          <a:xfrm>
            <a:off x="8746774" y="694188"/>
            <a:ext cx="2523426" cy="3648088"/>
            <a:chOff x="605168" y="1966954"/>
            <a:chExt cx="3230663" cy="46705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D11926-E364-9718-906A-280A8EDB16FD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15" name="Rounded Rectangle 49">
                <a:extLst>
                  <a:ext uri="{FF2B5EF4-FFF2-40B4-BE49-F238E27FC236}">
                    <a16:creationId xmlns:a16="http://schemas.microsoft.com/office/drawing/2014/main" id="{A644073E-32BC-ACB3-788D-F9365FA1D438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BA1B6B-05C7-8B71-9D9B-99C2B46D96EC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E857FCF1-E7FA-DFC7-1AA7-3FD818871B3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86A284F4-6E78-F1EA-B427-122781535A8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96F54E-08D7-488C-79B6-F4E15DD183F5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C5C94FF-260C-3B3D-FB07-EFE227E1A37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A88BCB78-F011-10E9-C603-3591077103EB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9E27367-0F46-2072-2FBA-C899DBCB1558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45847332-9E1D-8DAA-CACE-6BEDA04553EF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D3E3AC5-E478-8A57-97CD-F50F49731AD0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C706D4F-2728-AB96-8FD5-505A5729B6FC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6280439A-C0EB-3032-7F5B-D6F0D2F393C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98A05D6F-806F-30FC-932D-A057FB50311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E282AD8-01A0-4F75-0D7B-36A177DC2C2E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65939EB-31DB-9D2B-AEFA-80CD735D22B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C10A277D-EE07-E334-B785-DD7091C231A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BCDAC8-051F-9D6E-32AE-865213C92919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1120C8A-10C9-A28C-0090-78C6B65B9D1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5E7BF6F4-8219-E384-EEDE-E3855D604C4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B1C240F-9B46-6959-8644-4EBB40747612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95BD2780-6697-D877-4B5B-66871CE75FB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CB1E4109-981B-81B3-3B0E-C9CD3925E5EF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C030C6-17F8-1EF6-CB66-5FFFC2697215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9B15A4B-B7B0-C901-5845-FACA13E2067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7F298E1-8F48-64F7-D450-BB6408A92F2E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EC5F353-F755-DA55-F71A-8DEA82BCEE8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94AA4DD2-65D7-5B1C-6C4F-C4FC583CCE3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487D294-4E74-6BF1-E5A5-8D08E2B4C8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00F4BD6-9236-7A19-052C-0797A64CA94D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0B14CFFD-825F-BC21-C4AD-7BCB6CEE6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426D68E-A59A-F535-0F91-DFDDFA422E8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24B6F792-FF21-C4AD-C4E5-DE8E850ED9DA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00414C-779C-C9A9-DE8D-F77D0F13EF06}"/>
              </a:ext>
            </a:extLst>
          </p:cNvPr>
          <p:cNvSpPr txBox="1"/>
          <p:nvPr/>
        </p:nvSpPr>
        <p:spPr>
          <a:xfrm>
            <a:off x="3999057" y="3512801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ED6C68-7C5A-BC6F-F0F2-70CC4F9DB11A}"/>
              </a:ext>
            </a:extLst>
          </p:cNvPr>
          <p:cNvSpPr txBox="1"/>
          <p:nvPr/>
        </p:nvSpPr>
        <p:spPr>
          <a:xfrm>
            <a:off x="4662385" y="3199081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2F265F-F6CB-5740-2B3C-B1A5DEFE78A8}"/>
              </a:ext>
            </a:extLst>
          </p:cNvPr>
          <p:cNvSpPr txBox="1"/>
          <p:nvPr/>
        </p:nvSpPr>
        <p:spPr>
          <a:xfrm>
            <a:off x="6891800" y="1974660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71A219-8FB7-C906-E912-33B90EA9E93C}"/>
              </a:ext>
            </a:extLst>
          </p:cNvPr>
          <p:cNvSpPr txBox="1"/>
          <p:nvPr/>
        </p:nvSpPr>
        <p:spPr>
          <a:xfrm>
            <a:off x="7008308" y="2675128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D18DD2-36AF-9757-B411-285B4E4C644A}"/>
              </a:ext>
            </a:extLst>
          </p:cNvPr>
          <p:cNvSpPr txBox="1"/>
          <p:nvPr/>
        </p:nvSpPr>
        <p:spPr>
          <a:xfrm>
            <a:off x="7180750" y="3882133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A4B9AD-B708-F0E5-55A7-94201FB8CD81}"/>
              </a:ext>
            </a:extLst>
          </p:cNvPr>
          <p:cNvSpPr txBox="1"/>
          <p:nvPr/>
        </p:nvSpPr>
        <p:spPr>
          <a:xfrm>
            <a:off x="7539565" y="4723135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787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B2D975-28BE-F77E-35C4-3AAE566EC9FD}"/>
              </a:ext>
            </a:extLst>
          </p:cNvPr>
          <p:cNvSpPr/>
          <p:nvPr/>
        </p:nvSpPr>
        <p:spPr>
          <a:xfrm rot="8980958">
            <a:off x="5690194" y="2226173"/>
            <a:ext cx="3730236" cy="109844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8048624" y="2931395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4218C-C353-7446-45B1-12B2B748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27" y="1359792"/>
            <a:ext cx="3584576" cy="27377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ED26EC-641E-188F-8532-2497C0F938B5}"/>
              </a:ext>
            </a:extLst>
          </p:cNvPr>
          <p:cNvSpPr/>
          <p:nvPr/>
        </p:nvSpPr>
        <p:spPr>
          <a:xfrm>
            <a:off x="5854700" y="3711606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D66734-0161-280B-BA74-FBACE863A738}"/>
              </a:ext>
            </a:extLst>
          </p:cNvPr>
          <p:cNvSpPr/>
          <p:nvPr/>
        </p:nvSpPr>
        <p:spPr>
          <a:xfrm>
            <a:off x="8733836" y="747626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5"/>
          </a:solidFill>
          <a:ln w="448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obtained from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Tradingview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Insight to the US economy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Predicting the U.S. stock market (S&amp;P 500 and NASDAQ 100), Gold and Bitcoin – Fitting the Prophet() model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Prediction Model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Creating a strategy for crypto trading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 Strategy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701496"/>
              <a:chOff x="6751979" y="1666120"/>
              <a:chExt cx="4526164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Deploying a crypto trading bot, connected to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Bybit’s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API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bot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107775"/>
            <a:ext cx="3312368" cy="1561993"/>
            <a:chOff x="2530759" y="1610069"/>
            <a:chExt cx="1681201" cy="15619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 Year Bond minus 2 Year Bond Spread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Interest Rates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Dollar index strength (DXY)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Volatility index (VIX)</a:t>
              </a:r>
              <a:endParaRPr lang="ko-KR" altLang="en-US" sz="14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610069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Credit Cycle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259952"/>
            <a:ext cx="3312368" cy="1101634"/>
            <a:chOff x="2530759" y="1639541"/>
            <a:chExt cx="1681201" cy="11016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Consumer Price Index (CPI) Change YoY</a:t>
              </a:r>
            </a:p>
            <a:p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639541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Inflation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059372"/>
            <a:ext cx="3312368" cy="1610396"/>
            <a:chOff x="2530759" y="1561666"/>
            <a:chExt cx="1681201" cy="16103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Gross Domestic Product (GDP) Change YoY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Manufacturing Purchasing Managers Index (PMI)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Unemployment Rate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561666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Growth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88154" y="4354002"/>
            <a:ext cx="3312368" cy="699804"/>
            <a:chOff x="2530759" y="1728644"/>
            <a:chExt cx="1681201" cy="6998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120671"/>
              <a:ext cx="16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Monetary Supply (M2)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28644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Liquidity Cycle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BE90E3-7B4C-735B-26BC-E407DE8DA8AA}"/>
              </a:ext>
            </a:extLst>
          </p:cNvPr>
          <p:cNvGrpSpPr/>
          <p:nvPr/>
        </p:nvGrpSpPr>
        <p:grpSpPr>
          <a:xfrm>
            <a:off x="4527221" y="3329609"/>
            <a:ext cx="2986762" cy="1416416"/>
            <a:chOff x="2245828" y="2111063"/>
            <a:chExt cx="7700344" cy="35433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E3BC5B-E817-29B7-C6A8-4EEF5B5E4EC8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BF12A4-4BC1-946B-7628-DCDAFFC364B0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A18BC7-3CEB-5694-B6E1-E01A9D227F96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0" name="Rectangle 21">
            <a:extLst>
              <a:ext uri="{FF2B5EF4-FFF2-40B4-BE49-F238E27FC236}">
                <a16:creationId xmlns:a16="http://schemas.microsoft.com/office/drawing/2014/main" id="{0CA71194-DC32-D1A1-E6FF-8A6D0CE1B098}"/>
              </a:ext>
            </a:extLst>
          </p:cNvPr>
          <p:cNvSpPr/>
          <p:nvPr/>
        </p:nvSpPr>
        <p:spPr>
          <a:xfrm>
            <a:off x="1091686" y="5515178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986C7A7-E257-1CC3-C72B-EC7D6E37F401}"/>
              </a:ext>
            </a:extLst>
          </p:cNvPr>
          <p:cNvSpPr/>
          <p:nvPr/>
        </p:nvSpPr>
        <p:spPr>
          <a:xfrm>
            <a:off x="5124360" y="2038635"/>
            <a:ext cx="498722" cy="33855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94C9A4AC-1FF8-01A0-D434-3AC34F47887F}"/>
              </a:ext>
            </a:extLst>
          </p:cNvPr>
          <p:cNvSpPr/>
          <p:nvPr/>
        </p:nvSpPr>
        <p:spPr>
          <a:xfrm>
            <a:off x="6297991" y="197212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Block Arc 11">
            <a:extLst>
              <a:ext uri="{FF2B5EF4-FFF2-40B4-BE49-F238E27FC236}">
                <a16:creationId xmlns:a16="http://schemas.microsoft.com/office/drawing/2014/main" id="{19FDF2A2-FBE0-88C7-E234-D503D7B7133D}"/>
              </a:ext>
            </a:extLst>
          </p:cNvPr>
          <p:cNvSpPr/>
          <p:nvPr/>
        </p:nvSpPr>
        <p:spPr>
          <a:xfrm rot="10800000">
            <a:off x="10780209" y="539645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5725" y="148094"/>
            <a:ext cx="11573197" cy="724247"/>
          </a:xfrm>
        </p:spPr>
        <p:txBody>
          <a:bodyPr>
            <a:normAutofit fontScale="92500"/>
          </a:bodyPr>
          <a:lstStyle/>
          <a:p>
            <a:r>
              <a:rPr lang="en-US" sz="4000" b="1" u="sng" dirty="0"/>
              <a:t>Indicators show the recession is just starting…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493480" y="6257111"/>
            <a:ext cx="6225441" cy="26138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060069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024646"/>
            <a:ext cx="3886918" cy="1108898"/>
            <a:chOff x="1214921" y="2335710"/>
            <a:chExt cx="3886918" cy="11088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PMI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Measures the number of manufacturing activity leads that were produced in the previous month. This data is considered a very important economic and confidence measure.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9" y="4296269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4245290"/>
            <a:ext cx="3886918" cy="1478230"/>
            <a:chOff x="1214921" y="3415830"/>
            <a:chExt cx="3886918" cy="14782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10Y Bond minus 2Y Bond Spread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increases in interest rates the value of all assets such as bonds go down. Due to this expected interest rate hike, investors who held US 2 year treasury bonds start selling them. The sell-off brings down the price of 2 year US treasury bonds. Decline in price results in increases in yield.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1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EDE013E-CFB3-C128-DF20-0F9BE7E6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2" y="1077238"/>
            <a:ext cx="6370465" cy="51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19" y="191228"/>
            <a:ext cx="11573197" cy="7242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Current Market Conditions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444907" y="5648735"/>
            <a:ext cx="1417785" cy="878025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9841878" y="2206984"/>
            <a:ext cx="2143266" cy="4222854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D87A19B-AF1C-EA47-3D7F-BDC4518D0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19" y="1259840"/>
            <a:ext cx="7422931" cy="559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04071-A1BA-23ED-53D1-631227E9FC68}"/>
              </a:ext>
            </a:extLst>
          </p:cNvPr>
          <p:cNvSpPr txBox="1"/>
          <p:nvPr/>
        </p:nvSpPr>
        <p:spPr>
          <a:xfrm>
            <a:off x="305843" y="5797016"/>
            <a:ext cx="169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9D710-920E-AB04-A79A-30CED712CF02}"/>
              </a:ext>
            </a:extLst>
          </p:cNvPr>
          <p:cNvSpPr txBox="1"/>
          <p:nvPr/>
        </p:nvSpPr>
        <p:spPr>
          <a:xfrm rot="5400000">
            <a:off x="10205032" y="4170895"/>
            <a:ext cx="1898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2356" y="88988"/>
            <a:ext cx="11573197" cy="724247"/>
          </a:xfrm>
        </p:spPr>
        <p:txBody>
          <a:bodyPr>
            <a:normAutofit/>
          </a:bodyPr>
          <a:lstStyle/>
          <a:p>
            <a:r>
              <a:rPr lang="en-US" sz="3500" b="1" u="sng" dirty="0"/>
              <a:t>Identifying Long Term Trends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ED56D-6D52-A0A4-FE7A-8E57A495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5" y="1052186"/>
            <a:ext cx="8855903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5523" y="108366"/>
            <a:ext cx="11573197" cy="724247"/>
          </a:xfrm>
        </p:spPr>
        <p:txBody>
          <a:bodyPr>
            <a:normAutofit/>
          </a:bodyPr>
          <a:lstStyle/>
          <a:p>
            <a:r>
              <a:rPr lang="en-US" sz="3000" b="1" u="sng" dirty="0"/>
              <a:t>Is money printing the main incentive for higher asset prices?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C5BB68D-46F0-C6CC-1D57-05D84538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42" y="915113"/>
            <a:ext cx="8745357" cy="59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62643" y="2066288"/>
            <a:ext cx="441344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Prediction Model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585756" y="1441183"/>
            <a:ext cx="1881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Prophet()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1715540" y="778821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EA80D4A-3AB3-A92E-6CC5-37F31332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5385327" y="2320002"/>
            <a:ext cx="6544030" cy="3253293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46139F-A279-1512-0F55-C46244FF9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093242"/>
              </p:ext>
            </p:extLst>
          </p:nvPr>
        </p:nvGraphicFramePr>
        <p:xfrm>
          <a:off x="194127" y="3292163"/>
          <a:ext cx="4550479" cy="361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Curved Up Arrow 1">
            <a:extLst>
              <a:ext uri="{FF2B5EF4-FFF2-40B4-BE49-F238E27FC236}">
                <a16:creationId xmlns:a16="http://schemas.microsoft.com/office/drawing/2014/main" id="{8CB863A3-B4E2-699E-F95D-ADE41B932C6E}"/>
              </a:ext>
            </a:extLst>
          </p:cNvPr>
          <p:cNvSpPr/>
          <p:nvPr/>
        </p:nvSpPr>
        <p:spPr>
          <a:xfrm rot="1577781">
            <a:off x="697600" y="3715106"/>
            <a:ext cx="3900200" cy="4060399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Bitcoin price prediction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B6B3AC2-C6B7-E8B6-A9D1-37865557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3" y="1196617"/>
            <a:ext cx="8278380" cy="54395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3417647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Carlos Muñoz Fresco</cp:lastModifiedBy>
  <cp:revision>108</cp:revision>
  <dcterms:created xsi:type="dcterms:W3CDTF">2018-04-24T17:14:44Z</dcterms:created>
  <dcterms:modified xsi:type="dcterms:W3CDTF">2022-12-01T15:11:38Z</dcterms:modified>
</cp:coreProperties>
</file>